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7"/>
  </p:notesMasterIdLst>
  <p:sldIdLst>
    <p:sldId id="325" r:id="rId2"/>
    <p:sldId id="326" r:id="rId3"/>
    <p:sldId id="327" r:id="rId4"/>
    <p:sldId id="370" r:id="rId5"/>
    <p:sldId id="289" r:id="rId6"/>
    <p:sldId id="308" r:id="rId7"/>
    <p:sldId id="309" r:id="rId8"/>
    <p:sldId id="312" r:id="rId9"/>
    <p:sldId id="257" r:id="rId10"/>
    <p:sldId id="366" r:id="rId11"/>
    <p:sldId id="260" r:id="rId12"/>
    <p:sldId id="294" r:id="rId13"/>
    <p:sldId id="365" r:id="rId14"/>
    <p:sldId id="356" r:id="rId15"/>
    <p:sldId id="357" r:id="rId16"/>
    <p:sldId id="359" r:id="rId17"/>
    <p:sldId id="361" r:id="rId18"/>
    <p:sldId id="358" r:id="rId19"/>
    <p:sldId id="334" r:id="rId20"/>
    <p:sldId id="270" r:id="rId21"/>
    <p:sldId id="353" r:id="rId22"/>
    <p:sldId id="335" r:id="rId23"/>
    <p:sldId id="329" r:id="rId24"/>
    <p:sldId id="330" r:id="rId25"/>
    <p:sldId id="331" r:id="rId26"/>
    <p:sldId id="364" r:id="rId27"/>
    <p:sldId id="332" r:id="rId28"/>
    <p:sldId id="333" r:id="rId29"/>
    <p:sldId id="338" r:id="rId30"/>
    <p:sldId id="347" r:id="rId31"/>
    <p:sldId id="348" r:id="rId32"/>
    <p:sldId id="344" r:id="rId33"/>
    <p:sldId id="343" r:id="rId34"/>
    <p:sldId id="345" r:id="rId35"/>
    <p:sldId id="369" r:id="rId36"/>
    <p:sldId id="349" r:id="rId37"/>
    <p:sldId id="363" r:id="rId38"/>
    <p:sldId id="342" r:id="rId39"/>
    <p:sldId id="379" r:id="rId40"/>
    <p:sldId id="339" r:id="rId41"/>
    <p:sldId id="340" r:id="rId42"/>
    <p:sldId id="341" r:id="rId43"/>
    <p:sldId id="374" r:id="rId44"/>
    <p:sldId id="295" r:id="rId45"/>
    <p:sldId id="296" r:id="rId46"/>
    <p:sldId id="375" r:id="rId47"/>
    <p:sldId id="373" r:id="rId48"/>
    <p:sldId id="305" r:id="rId49"/>
    <p:sldId id="273" r:id="rId50"/>
    <p:sldId id="320" r:id="rId51"/>
    <p:sldId id="313" r:id="rId52"/>
    <p:sldId id="314" r:id="rId53"/>
    <p:sldId id="275" r:id="rId54"/>
    <p:sldId id="316" r:id="rId55"/>
    <p:sldId id="317" r:id="rId56"/>
    <p:sldId id="324" r:id="rId57"/>
    <p:sldId id="350" r:id="rId58"/>
    <p:sldId id="351" r:id="rId59"/>
    <p:sldId id="315" r:id="rId60"/>
    <p:sldId id="299" r:id="rId61"/>
    <p:sldId id="360" r:id="rId62"/>
    <p:sldId id="372" r:id="rId63"/>
    <p:sldId id="279" r:id="rId64"/>
    <p:sldId id="288" r:id="rId65"/>
    <p:sldId id="284" r:id="rId66"/>
    <p:sldId id="371" r:id="rId67"/>
    <p:sldId id="355" r:id="rId68"/>
    <p:sldId id="287" r:id="rId69"/>
    <p:sldId id="376" r:id="rId70"/>
    <p:sldId id="290" r:id="rId71"/>
    <p:sldId id="328" r:id="rId72"/>
    <p:sldId id="262" r:id="rId73"/>
    <p:sldId id="281" r:id="rId74"/>
    <p:sldId id="321" r:id="rId75"/>
    <p:sldId id="282" r:id="rId76"/>
    <p:sldId id="323" r:id="rId77"/>
    <p:sldId id="368" r:id="rId78"/>
    <p:sldId id="377" r:id="rId79"/>
    <p:sldId id="378" r:id="rId80"/>
    <p:sldId id="352" r:id="rId81"/>
    <p:sldId id="354" r:id="rId82"/>
    <p:sldId id="301" r:id="rId83"/>
    <p:sldId id="311" r:id="rId84"/>
    <p:sldId id="263" r:id="rId85"/>
    <p:sldId id="337"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C981CA-E6DF-477B-8A0C-042907911BFC}">
          <p14:sldIdLst>
            <p14:sldId id="325"/>
            <p14:sldId id="326"/>
            <p14:sldId id="327"/>
            <p14:sldId id="370"/>
            <p14:sldId id="289"/>
            <p14:sldId id="308"/>
            <p14:sldId id="309"/>
            <p14:sldId id="312"/>
            <p14:sldId id="257"/>
          </p14:sldIdLst>
        </p14:section>
        <p14:section name="Introduction to NEO" id="{44943856-24FD-4199-A0CC-958F7C0960E4}">
          <p14:sldIdLst>
            <p14:sldId id="366"/>
            <p14:sldId id="260"/>
            <p14:sldId id="294"/>
            <p14:sldId id="365"/>
            <p14:sldId id="356"/>
            <p14:sldId id="357"/>
            <p14:sldId id="359"/>
            <p14:sldId id="361"/>
            <p14:sldId id="358"/>
          </p14:sldIdLst>
        </p14:section>
        <p14:section name="NEO Whitepaper" id="{C0811CF6-E75D-490E-B148-809F58E1B57E}">
          <p14:sldIdLst>
            <p14:sldId id="334"/>
            <p14:sldId id="270"/>
            <p14:sldId id="353"/>
            <p14:sldId id="335"/>
            <p14:sldId id="329"/>
            <p14:sldId id="330"/>
            <p14:sldId id="331"/>
            <p14:sldId id="364"/>
            <p14:sldId id="332"/>
            <p14:sldId id="333"/>
            <p14:sldId id="338"/>
            <p14:sldId id="347"/>
            <p14:sldId id="348"/>
            <p14:sldId id="344"/>
            <p14:sldId id="343"/>
            <p14:sldId id="345"/>
            <p14:sldId id="369"/>
            <p14:sldId id="349"/>
            <p14:sldId id="363"/>
            <p14:sldId id="342"/>
            <p14:sldId id="379"/>
            <p14:sldId id="339"/>
            <p14:sldId id="340"/>
            <p14:sldId id="341"/>
          </p14:sldIdLst>
        </p14:section>
        <p14:section name="Why do things have value" id="{9171A823-FEE1-4BE3-95A0-07AC693B3619}">
          <p14:sldIdLst>
            <p14:sldId id="374"/>
            <p14:sldId id="295"/>
            <p14:sldId id="296"/>
          </p14:sldIdLst>
        </p14:section>
        <p14:section name="Why Neo" id="{2811691F-4AB3-457B-96CB-58FC3B6F7536}">
          <p14:sldIdLst>
            <p14:sldId id="375"/>
            <p14:sldId id="373"/>
            <p14:sldId id="305"/>
            <p14:sldId id="273"/>
            <p14:sldId id="320"/>
          </p14:sldIdLst>
        </p14:section>
        <p14:section name="3rd generation distributed application platform" id="{4D10561F-AA64-45FF-BAD7-C21301EDBACD}">
          <p14:sldIdLst>
            <p14:sldId id="313"/>
            <p14:sldId id="314"/>
            <p14:sldId id="275"/>
            <p14:sldId id="316"/>
            <p14:sldId id="317"/>
            <p14:sldId id="324"/>
            <p14:sldId id="350"/>
            <p14:sldId id="351"/>
            <p14:sldId id="315"/>
            <p14:sldId id="299"/>
            <p14:sldId id="360"/>
          </p14:sldIdLst>
        </p14:section>
        <p14:section name="NEO Evidence" id="{42123363-40AD-4CDE-B5A1-BB3C52D9EFAE}">
          <p14:sldIdLst>
            <p14:sldId id="372"/>
            <p14:sldId id="279"/>
            <p14:sldId id="288"/>
            <p14:sldId id="284"/>
            <p14:sldId id="371"/>
            <p14:sldId id="355"/>
            <p14:sldId id="287"/>
          </p14:sldIdLst>
        </p14:section>
        <p14:section name="NEO Resources" id="{AAC9AA73-EE3D-46F5-88E5-14F8F0E42508}">
          <p14:sldIdLst>
            <p14:sldId id="376"/>
            <p14:sldId id="290"/>
            <p14:sldId id="328"/>
            <p14:sldId id="262"/>
            <p14:sldId id="281"/>
            <p14:sldId id="321"/>
            <p14:sldId id="282"/>
            <p14:sldId id="323"/>
            <p14:sldId id="368"/>
          </p14:sldIdLst>
        </p14:section>
        <p14:section name="Next Steps" id="{F3FBDD3C-70C1-4DAF-B3E0-2E73F2D94B35}">
          <p14:sldIdLst>
            <p14:sldId id="377"/>
            <p14:sldId id="378"/>
            <p14:sldId id="352"/>
            <p14:sldId id="354"/>
            <p14:sldId id="301"/>
            <p14:sldId id="311"/>
            <p14:sldId id="263"/>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sorterViewPr>
    <p:cViewPr varScale="1">
      <p:scale>
        <a:sx n="1" d="1"/>
        <a:sy n="1" d="1"/>
      </p:scale>
      <p:origin x="0" y="-291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rman" userId="844217e249c738f3" providerId="LiveId" clId="{75CF2A85-2A99-499B-A849-D8CC8F5679A5}"/>
    <pc:docChg chg="custSel modSld modMainMaster">
      <pc:chgData name="Michael Herman" userId="844217e249c738f3" providerId="LiveId" clId="{75CF2A85-2A99-499B-A849-D8CC8F5679A5}" dt="2018-03-16T00:22:38.505" v="34" actId="20577"/>
      <pc:docMkLst>
        <pc:docMk/>
      </pc:docMkLst>
      <pc:sldChg chg="modSp">
        <pc:chgData name="Michael Herman" userId="844217e249c738f3" providerId="LiveId" clId="{75CF2A85-2A99-499B-A849-D8CC8F5679A5}" dt="2018-03-16T00:22:14.146" v="27"/>
        <pc:sldMkLst>
          <pc:docMk/>
          <pc:sldMk cId="2436018854" sldId="257"/>
        </pc:sldMkLst>
        <pc:spChg chg="mod">
          <ac:chgData name="Michael Herman" userId="844217e249c738f3" providerId="LiveId" clId="{75CF2A85-2A99-499B-A849-D8CC8F5679A5}" dt="2018-03-16T00:22:14.146" v="27"/>
          <ac:spMkLst>
            <pc:docMk/>
            <pc:sldMk cId="2436018854" sldId="257"/>
            <ac:spMk id="4" creationId="{839D4A78-CA7C-4183-8AA4-13B0EAD0D4CC}"/>
          </ac:spMkLst>
        </pc:spChg>
        <pc:spChg chg="mod">
          <ac:chgData name="Michael Herman" userId="844217e249c738f3" providerId="LiveId" clId="{75CF2A85-2A99-499B-A849-D8CC8F5679A5}" dt="2018-03-16T00:22:00.655" v="25"/>
          <ac:spMkLst>
            <pc:docMk/>
            <pc:sldMk cId="2436018854" sldId="257"/>
            <ac:spMk id="7" creationId="{EBB7FC91-A99A-4366-9ABA-890427282064}"/>
          </ac:spMkLst>
        </pc:spChg>
      </pc:sldChg>
      <pc:sldChg chg="modSp">
        <pc:chgData name="Michael Herman" userId="844217e249c738f3" providerId="LiveId" clId="{75CF2A85-2A99-499B-A849-D8CC8F5679A5}" dt="2018-03-16T00:22:14.146" v="27"/>
        <pc:sldMkLst>
          <pc:docMk/>
          <pc:sldMk cId="2819126558" sldId="262"/>
        </pc:sldMkLst>
        <pc:spChg chg="mod">
          <ac:chgData name="Michael Herman" userId="844217e249c738f3" providerId="LiveId" clId="{75CF2A85-2A99-499B-A849-D8CC8F5679A5}" dt="2018-03-16T00:22:14.146" v="27"/>
          <ac:spMkLst>
            <pc:docMk/>
            <pc:sldMk cId="2819126558" sldId="262"/>
            <ac:spMk id="4" creationId="{839D4A78-CA7C-4183-8AA4-13B0EAD0D4CC}"/>
          </ac:spMkLst>
        </pc:spChg>
      </pc:sldChg>
      <pc:sldChg chg="modSp">
        <pc:chgData name="Michael Herman" userId="844217e249c738f3" providerId="LiveId" clId="{75CF2A85-2A99-499B-A849-D8CC8F5679A5}" dt="2018-03-16T00:22:00.655" v="25"/>
        <pc:sldMkLst>
          <pc:docMk/>
          <pc:sldMk cId="2898092984" sldId="281"/>
        </pc:sldMkLst>
        <pc:spChg chg="mod">
          <ac:chgData name="Michael Herman" userId="844217e249c738f3" providerId="LiveId" clId="{75CF2A85-2A99-499B-A849-D8CC8F5679A5}" dt="2018-03-16T00:22:00.655" v="25"/>
          <ac:spMkLst>
            <pc:docMk/>
            <pc:sldMk cId="2898092984" sldId="281"/>
            <ac:spMk id="3" creationId="{989A5CB1-73DD-4111-880D-82F36ACE3D1A}"/>
          </ac:spMkLst>
        </pc:spChg>
      </pc:sldChg>
      <pc:sldChg chg="modSp">
        <pc:chgData name="Michael Herman" userId="844217e249c738f3" providerId="LiveId" clId="{75CF2A85-2A99-499B-A849-D8CC8F5679A5}" dt="2018-03-16T00:22:14.146" v="27"/>
        <pc:sldMkLst>
          <pc:docMk/>
          <pc:sldMk cId="3231798479" sldId="288"/>
        </pc:sldMkLst>
        <pc:spChg chg="mod">
          <ac:chgData name="Michael Herman" userId="844217e249c738f3" providerId="LiveId" clId="{75CF2A85-2A99-499B-A849-D8CC8F5679A5}" dt="2018-03-16T00:22:14.146" v="27"/>
          <ac:spMkLst>
            <pc:docMk/>
            <pc:sldMk cId="3231798479" sldId="288"/>
            <ac:spMk id="3" creationId="{4C69557F-8412-4361-BA43-77723E2F5606}"/>
          </ac:spMkLst>
        </pc:spChg>
      </pc:sldChg>
      <pc:sldChg chg="modSp">
        <pc:chgData name="Michael Herman" userId="844217e249c738f3" providerId="LiveId" clId="{75CF2A85-2A99-499B-A849-D8CC8F5679A5}" dt="2018-03-16T00:22:00.737" v="26" actId="27636"/>
        <pc:sldMkLst>
          <pc:docMk/>
          <pc:sldMk cId="4196136368" sldId="289"/>
        </pc:sldMkLst>
        <pc:spChg chg="mod">
          <ac:chgData name="Michael Herman" userId="844217e249c738f3" providerId="LiveId" clId="{75CF2A85-2A99-499B-A849-D8CC8F5679A5}" dt="2018-03-16T00:22:00.737" v="26" actId="27636"/>
          <ac:spMkLst>
            <pc:docMk/>
            <pc:sldMk cId="4196136368" sldId="289"/>
            <ac:spMk id="3" creationId="{7BB3058A-3CB5-49F1-8135-2CE6850E53D2}"/>
          </ac:spMkLst>
        </pc:spChg>
      </pc:sldChg>
      <pc:sldChg chg="modSp">
        <pc:chgData name="Michael Herman" userId="844217e249c738f3" providerId="LiveId" clId="{75CF2A85-2A99-499B-A849-D8CC8F5679A5}" dt="2018-03-16T00:22:14.146" v="27"/>
        <pc:sldMkLst>
          <pc:docMk/>
          <pc:sldMk cId="751877290" sldId="296"/>
        </pc:sldMkLst>
        <pc:spChg chg="mod">
          <ac:chgData name="Michael Herman" userId="844217e249c738f3" providerId="LiveId" clId="{75CF2A85-2A99-499B-A849-D8CC8F5679A5}" dt="2018-03-16T00:22:14.146" v="27"/>
          <ac:spMkLst>
            <pc:docMk/>
            <pc:sldMk cId="751877290" sldId="296"/>
            <ac:spMk id="4" creationId="{EBDE2EA4-849D-4614-BDF3-029719DC906C}"/>
          </ac:spMkLst>
        </pc:spChg>
        <pc:spChg chg="mod">
          <ac:chgData name="Michael Herman" userId="844217e249c738f3" providerId="LiveId" clId="{75CF2A85-2A99-499B-A849-D8CC8F5679A5}" dt="2018-03-16T00:22:00.655" v="25"/>
          <ac:spMkLst>
            <pc:docMk/>
            <pc:sldMk cId="751877290" sldId="296"/>
            <ac:spMk id="5" creationId="{AE55B7DA-8B8B-4123-9D20-41F928DDE50E}"/>
          </ac:spMkLst>
        </pc:spChg>
      </pc:sldChg>
      <pc:sldChg chg="modSp">
        <pc:chgData name="Michael Herman" userId="844217e249c738f3" providerId="LiveId" clId="{75CF2A85-2A99-499B-A849-D8CC8F5679A5}" dt="2018-03-16T00:22:14.146" v="27"/>
        <pc:sldMkLst>
          <pc:docMk/>
          <pc:sldMk cId="3076020554" sldId="299"/>
        </pc:sldMkLst>
        <pc:spChg chg="mod">
          <ac:chgData name="Michael Herman" userId="844217e249c738f3" providerId="LiveId" clId="{75CF2A85-2A99-499B-A849-D8CC8F5679A5}" dt="2018-03-16T00:22:14.146" v="27"/>
          <ac:spMkLst>
            <pc:docMk/>
            <pc:sldMk cId="3076020554" sldId="299"/>
            <ac:spMk id="4" creationId="{8D6332AC-9AF5-409C-8D75-F346B6FF26C7}"/>
          </ac:spMkLst>
        </pc:spChg>
        <pc:spChg chg="mod">
          <ac:chgData name="Michael Herman" userId="844217e249c738f3" providerId="LiveId" clId="{75CF2A85-2A99-499B-A849-D8CC8F5679A5}" dt="2018-03-16T00:22:00.655" v="25"/>
          <ac:spMkLst>
            <pc:docMk/>
            <pc:sldMk cId="3076020554" sldId="299"/>
            <ac:spMk id="5" creationId="{250010A6-2939-4BC5-BABC-4A547C6E0409}"/>
          </ac:spMkLst>
        </pc:spChg>
      </pc:sldChg>
      <pc:sldChg chg="modSp">
        <pc:chgData name="Michael Herman" userId="844217e249c738f3" providerId="LiveId" clId="{75CF2A85-2A99-499B-A849-D8CC8F5679A5}" dt="2018-03-16T00:22:14.146" v="27"/>
        <pc:sldMkLst>
          <pc:docMk/>
          <pc:sldMk cId="4063032810" sldId="305"/>
        </pc:sldMkLst>
        <pc:spChg chg="mod">
          <ac:chgData name="Michael Herman" userId="844217e249c738f3" providerId="LiveId" clId="{75CF2A85-2A99-499B-A849-D8CC8F5679A5}" dt="2018-03-16T00:22:14.146" v="27"/>
          <ac:spMkLst>
            <pc:docMk/>
            <pc:sldMk cId="4063032810" sldId="305"/>
            <ac:spMk id="4" creationId="{59EC8428-8550-4A8D-AF28-54591BA17DA2}"/>
          </ac:spMkLst>
        </pc:spChg>
      </pc:sldChg>
      <pc:sldChg chg="modSp">
        <pc:chgData name="Michael Herman" userId="844217e249c738f3" providerId="LiveId" clId="{75CF2A85-2A99-499B-A849-D8CC8F5679A5}" dt="2018-03-16T00:22:14.146" v="27"/>
        <pc:sldMkLst>
          <pc:docMk/>
          <pc:sldMk cId="3841472153" sldId="308"/>
        </pc:sldMkLst>
        <pc:spChg chg="mod">
          <ac:chgData name="Michael Herman" userId="844217e249c738f3" providerId="LiveId" clId="{75CF2A85-2A99-499B-A849-D8CC8F5679A5}" dt="2018-03-16T00:22:14.146" v="27"/>
          <ac:spMkLst>
            <pc:docMk/>
            <pc:sldMk cId="3841472153" sldId="308"/>
            <ac:spMk id="4" creationId="{839D4A78-CA7C-4183-8AA4-13B0EAD0D4CC}"/>
          </ac:spMkLst>
        </pc:spChg>
        <pc:spChg chg="mod">
          <ac:chgData name="Michael Herman" userId="844217e249c738f3" providerId="LiveId" clId="{75CF2A85-2A99-499B-A849-D8CC8F5679A5}" dt="2018-03-16T00:22:00.655" v="25"/>
          <ac:spMkLst>
            <pc:docMk/>
            <pc:sldMk cId="3841472153" sldId="308"/>
            <ac:spMk id="7" creationId="{8FFAF3D5-282C-46B0-9C6B-A7945752B3CA}"/>
          </ac:spMkLst>
        </pc:spChg>
      </pc:sldChg>
      <pc:sldChg chg="modSp">
        <pc:chgData name="Michael Herman" userId="844217e249c738f3" providerId="LiveId" clId="{75CF2A85-2A99-499B-A849-D8CC8F5679A5}" dt="2018-03-16T00:22:14.146" v="27"/>
        <pc:sldMkLst>
          <pc:docMk/>
          <pc:sldMk cId="571720839" sldId="309"/>
        </pc:sldMkLst>
        <pc:spChg chg="mod">
          <ac:chgData name="Michael Herman" userId="844217e249c738f3" providerId="LiveId" clId="{75CF2A85-2A99-499B-A849-D8CC8F5679A5}" dt="2018-03-16T00:22:00.655" v="25"/>
          <ac:spMkLst>
            <pc:docMk/>
            <pc:sldMk cId="571720839" sldId="309"/>
            <ac:spMk id="2" creationId="{759F9C9E-0CEB-48D4-942B-3E803CFD01AC}"/>
          </ac:spMkLst>
        </pc:spChg>
        <pc:spChg chg="mod">
          <ac:chgData name="Michael Herman" userId="844217e249c738f3" providerId="LiveId" clId="{75CF2A85-2A99-499B-A849-D8CC8F5679A5}" dt="2018-03-16T00:22:00.655" v="25"/>
          <ac:spMkLst>
            <pc:docMk/>
            <pc:sldMk cId="571720839" sldId="309"/>
            <ac:spMk id="3" creationId="{70F64063-E03F-461B-93B7-B6278A014352}"/>
          </ac:spMkLst>
        </pc:spChg>
        <pc:spChg chg="mod">
          <ac:chgData name="Michael Herman" userId="844217e249c738f3" providerId="LiveId" clId="{75CF2A85-2A99-499B-A849-D8CC8F5679A5}" dt="2018-03-16T00:22:14.146" v="27"/>
          <ac:spMkLst>
            <pc:docMk/>
            <pc:sldMk cId="571720839" sldId="309"/>
            <ac:spMk id="4" creationId="{46EB6F65-C577-4CB6-94B0-FE61350BECE9}"/>
          </ac:spMkLst>
        </pc:spChg>
        <pc:spChg chg="mod">
          <ac:chgData name="Michael Herman" userId="844217e249c738f3" providerId="LiveId" clId="{75CF2A85-2A99-499B-A849-D8CC8F5679A5}" dt="2018-03-16T00:22:00.655" v="25"/>
          <ac:spMkLst>
            <pc:docMk/>
            <pc:sldMk cId="571720839" sldId="309"/>
            <ac:spMk id="7" creationId="{4DEE7F21-BF3C-4355-94E2-ECDA30AB55E9}"/>
          </ac:spMkLst>
        </pc:spChg>
      </pc:sldChg>
      <pc:sldChg chg="modSp">
        <pc:chgData name="Michael Herman" userId="844217e249c738f3" providerId="LiveId" clId="{75CF2A85-2A99-499B-A849-D8CC8F5679A5}" dt="2018-03-16T00:22:14.146" v="27"/>
        <pc:sldMkLst>
          <pc:docMk/>
          <pc:sldMk cId="3283912291" sldId="311"/>
        </pc:sldMkLst>
        <pc:spChg chg="mod">
          <ac:chgData name="Michael Herman" userId="844217e249c738f3" providerId="LiveId" clId="{75CF2A85-2A99-499B-A849-D8CC8F5679A5}" dt="2018-03-16T00:22:14.146" v="27"/>
          <ac:spMkLst>
            <pc:docMk/>
            <pc:sldMk cId="3283912291" sldId="311"/>
            <ac:spMk id="4" creationId="{53F6F868-9731-4BB8-A248-65752CC8F494}"/>
          </ac:spMkLst>
        </pc:spChg>
        <pc:spChg chg="mod">
          <ac:chgData name="Michael Herman" userId="844217e249c738f3" providerId="LiveId" clId="{75CF2A85-2A99-499B-A849-D8CC8F5679A5}" dt="2018-03-16T00:22:00.655" v="25"/>
          <ac:spMkLst>
            <pc:docMk/>
            <pc:sldMk cId="3283912291" sldId="311"/>
            <ac:spMk id="5" creationId="{BAF235CB-0FBB-4764-A879-3471BAA4060A}"/>
          </ac:spMkLst>
        </pc:spChg>
      </pc:sldChg>
      <pc:sldChg chg="modSp">
        <pc:chgData name="Michael Herman" userId="844217e249c738f3" providerId="LiveId" clId="{75CF2A85-2A99-499B-A849-D8CC8F5679A5}" dt="2018-03-16T00:22:14.146" v="27"/>
        <pc:sldMkLst>
          <pc:docMk/>
          <pc:sldMk cId="1887703699" sldId="312"/>
        </pc:sldMkLst>
        <pc:spChg chg="mod">
          <ac:chgData name="Michael Herman" userId="844217e249c738f3" providerId="LiveId" clId="{75CF2A85-2A99-499B-A849-D8CC8F5679A5}" dt="2018-03-16T00:22:14.146" v="27"/>
          <ac:spMkLst>
            <pc:docMk/>
            <pc:sldMk cId="1887703699" sldId="312"/>
            <ac:spMk id="4" creationId="{53F6F868-9731-4BB8-A248-65752CC8F494}"/>
          </ac:spMkLst>
        </pc:spChg>
        <pc:spChg chg="mod">
          <ac:chgData name="Michael Herman" userId="844217e249c738f3" providerId="LiveId" clId="{75CF2A85-2A99-499B-A849-D8CC8F5679A5}" dt="2018-03-16T00:22:00.655" v="25"/>
          <ac:spMkLst>
            <pc:docMk/>
            <pc:sldMk cId="1887703699" sldId="312"/>
            <ac:spMk id="5" creationId="{BAF235CB-0FBB-4764-A879-3471BAA4060A}"/>
          </ac:spMkLst>
        </pc:spChg>
      </pc:sldChg>
      <pc:sldChg chg="modSp">
        <pc:chgData name="Michael Herman" userId="844217e249c738f3" providerId="LiveId" clId="{75CF2A85-2A99-499B-A849-D8CC8F5679A5}" dt="2018-03-16T00:22:14.146" v="27"/>
        <pc:sldMkLst>
          <pc:docMk/>
          <pc:sldMk cId="3638067534" sldId="313"/>
        </pc:sldMkLst>
        <pc:spChg chg="mod">
          <ac:chgData name="Michael Herman" userId="844217e249c738f3" providerId="LiveId" clId="{75CF2A85-2A99-499B-A849-D8CC8F5679A5}" dt="2018-03-16T00:22:14.146" v="27"/>
          <ac:spMkLst>
            <pc:docMk/>
            <pc:sldMk cId="3638067534" sldId="313"/>
            <ac:spMk id="4" creationId="{1CC1CCD1-638D-4FB5-8A00-1CB477F5CB9B}"/>
          </ac:spMkLst>
        </pc:spChg>
        <pc:spChg chg="mod">
          <ac:chgData name="Michael Herman" userId="844217e249c738f3" providerId="LiveId" clId="{75CF2A85-2A99-499B-A849-D8CC8F5679A5}" dt="2018-03-16T00:22:00.655" v="25"/>
          <ac:spMkLst>
            <pc:docMk/>
            <pc:sldMk cId="3638067534" sldId="313"/>
            <ac:spMk id="5" creationId="{AA9F4CCF-7375-4716-A085-6BFACF357ECE}"/>
          </ac:spMkLst>
        </pc:spChg>
      </pc:sldChg>
      <pc:sldChg chg="modSp">
        <pc:chgData name="Michael Herman" userId="844217e249c738f3" providerId="LiveId" clId="{75CF2A85-2A99-499B-A849-D8CC8F5679A5}" dt="2018-03-16T00:22:14.146" v="27"/>
        <pc:sldMkLst>
          <pc:docMk/>
          <pc:sldMk cId="229928872" sldId="314"/>
        </pc:sldMkLst>
        <pc:spChg chg="mod">
          <ac:chgData name="Michael Herman" userId="844217e249c738f3" providerId="LiveId" clId="{75CF2A85-2A99-499B-A849-D8CC8F5679A5}" dt="2018-03-16T00:22:14.146" v="27"/>
          <ac:spMkLst>
            <pc:docMk/>
            <pc:sldMk cId="229928872" sldId="314"/>
            <ac:spMk id="4" creationId="{B98997DE-831A-4405-802C-19B9064C59DC}"/>
          </ac:spMkLst>
        </pc:spChg>
        <pc:spChg chg="mod">
          <ac:chgData name="Michael Herman" userId="844217e249c738f3" providerId="LiveId" clId="{75CF2A85-2A99-499B-A849-D8CC8F5679A5}" dt="2018-03-16T00:22:00.655" v="25"/>
          <ac:spMkLst>
            <pc:docMk/>
            <pc:sldMk cId="229928872" sldId="314"/>
            <ac:spMk id="5" creationId="{1E9AD591-125E-4A19-BF89-3453E893E75C}"/>
          </ac:spMkLst>
        </pc:spChg>
      </pc:sldChg>
      <pc:sldChg chg="modSp">
        <pc:chgData name="Michael Herman" userId="844217e249c738f3" providerId="LiveId" clId="{75CF2A85-2A99-499B-A849-D8CC8F5679A5}" dt="2018-03-16T00:22:00.655" v="25"/>
        <pc:sldMkLst>
          <pc:docMk/>
          <pc:sldMk cId="1631800249" sldId="316"/>
        </pc:sldMkLst>
        <pc:spChg chg="mod">
          <ac:chgData name="Michael Herman" userId="844217e249c738f3" providerId="LiveId" clId="{75CF2A85-2A99-499B-A849-D8CC8F5679A5}" dt="2018-03-16T00:22:00.655" v="25"/>
          <ac:spMkLst>
            <pc:docMk/>
            <pc:sldMk cId="1631800249" sldId="316"/>
            <ac:spMk id="5" creationId="{8E54D1FB-7F3A-4BC0-8AF9-75390B07B313}"/>
          </ac:spMkLst>
        </pc:spChg>
      </pc:sldChg>
      <pc:sldChg chg="modSp">
        <pc:chgData name="Michael Herman" userId="844217e249c738f3" providerId="LiveId" clId="{75CF2A85-2A99-499B-A849-D8CC8F5679A5}" dt="2018-03-16T00:22:38.505" v="34" actId="20577"/>
        <pc:sldMkLst>
          <pc:docMk/>
          <pc:sldMk cId="3516804798" sldId="323"/>
        </pc:sldMkLst>
        <pc:spChg chg="mod">
          <ac:chgData name="Michael Herman" userId="844217e249c738f3" providerId="LiveId" clId="{75CF2A85-2A99-499B-A849-D8CC8F5679A5}" dt="2018-03-16T00:22:38.505" v="34" actId="20577"/>
          <ac:spMkLst>
            <pc:docMk/>
            <pc:sldMk cId="3516804798" sldId="323"/>
            <ac:spMk id="2" creationId="{E69B6798-0E27-464C-9C26-AB8334C19AFA}"/>
          </ac:spMkLst>
        </pc:spChg>
      </pc:sldChg>
      <pc:sldChg chg="addSp delSp modSp">
        <pc:chgData name="Michael Herman" userId="844217e249c738f3" providerId="LiveId" clId="{75CF2A85-2A99-499B-A849-D8CC8F5679A5}" dt="2018-03-16T00:21:34.507" v="24" actId="1076"/>
        <pc:sldMkLst>
          <pc:docMk/>
          <pc:sldMk cId="3098907214" sldId="325"/>
        </pc:sldMkLst>
        <pc:spChg chg="mod">
          <ac:chgData name="Michael Herman" userId="844217e249c738f3" providerId="LiveId" clId="{75CF2A85-2A99-499B-A849-D8CC8F5679A5}" dt="2018-03-16T00:21:07.100" v="21" actId="20577"/>
          <ac:spMkLst>
            <pc:docMk/>
            <pc:sldMk cId="3098907214" sldId="325"/>
            <ac:spMk id="3" creationId="{BE87A8DB-1A14-4EA7-920F-5D1FD73D0E5D}"/>
          </ac:spMkLst>
        </pc:spChg>
        <pc:picChg chg="del">
          <ac:chgData name="Michael Herman" userId="844217e249c738f3" providerId="LiveId" clId="{75CF2A85-2A99-499B-A849-D8CC8F5679A5}" dt="2018-03-16T00:21:11.242" v="22" actId="478"/>
          <ac:picMkLst>
            <pc:docMk/>
            <pc:sldMk cId="3098907214" sldId="325"/>
            <ac:picMk id="4" creationId="{02BF1D40-1B87-412A-A524-FE04616899E5}"/>
          </ac:picMkLst>
        </pc:picChg>
        <pc:picChg chg="add mod">
          <ac:chgData name="Michael Herman" userId="844217e249c738f3" providerId="LiveId" clId="{75CF2A85-2A99-499B-A849-D8CC8F5679A5}" dt="2018-03-16T00:21:34.507" v="24" actId="1076"/>
          <ac:picMkLst>
            <pc:docMk/>
            <pc:sldMk cId="3098907214" sldId="325"/>
            <ac:picMk id="7" creationId="{4A3E0470-4964-4B41-A3A9-C3585BE5A694}"/>
          </ac:picMkLst>
        </pc:picChg>
      </pc:sldChg>
      <pc:sldChg chg="modSp">
        <pc:chgData name="Michael Herman" userId="844217e249c738f3" providerId="LiveId" clId="{75CF2A85-2A99-499B-A849-D8CC8F5679A5}" dt="2018-03-16T00:22:14.146" v="27"/>
        <pc:sldMkLst>
          <pc:docMk/>
          <pc:sldMk cId="3527338994" sldId="329"/>
        </pc:sldMkLst>
        <pc:spChg chg="mod">
          <ac:chgData name="Michael Herman" userId="844217e249c738f3" providerId="LiveId" clId="{75CF2A85-2A99-499B-A849-D8CC8F5679A5}" dt="2018-03-16T00:22:14.146" v="27"/>
          <ac:spMkLst>
            <pc:docMk/>
            <pc:sldMk cId="3527338994" sldId="329"/>
            <ac:spMk id="4" creationId="{3129E9CE-D22C-492C-BB66-E58DCBE68DBD}"/>
          </ac:spMkLst>
        </pc:spChg>
        <pc:spChg chg="mod">
          <ac:chgData name="Michael Herman" userId="844217e249c738f3" providerId="LiveId" clId="{75CF2A85-2A99-499B-A849-D8CC8F5679A5}" dt="2018-03-16T00:22:00.655" v="25"/>
          <ac:spMkLst>
            <pc:docMk/>
            <pc:sldMk cId="3527338994" sldId="329"/>
            <ac:spMk id="5" creationId="{41CF97D7-6613-49B2-904D-9D65A9D9194C}"/>
          </ac:spMkLst>
        </pc:spChg>
      </pc:sldChg>
      <pc:sldChg chg="modSp">
        <pc:chgData name="Michael Herman" userId="844217e249c738f3" providerId="LiveId" clId="{75CF2A85-2A99-499B-A849-D8CC8F5679A5}" dt="2018-03-16T00:22:14.146" v="27"/>
        <pc:sldMkLst>
          <pc:docMk/>
          <pc:sldMk cId="1879739490" sldId="330"/>
        </pc:sldMkLst>
        <pc:spChg chg="mod">
          <ac:chgData name="Michael Herman" userId="844217e249c738f3" providerId="LiveId" clId="{75CF2A85-2A99-499B-A849-D8CC8F5679A5}" dt="2018-03-16T00:22:14.146" v="27"/>
          <ac:spMkLst>
            <pc:docMk/>
            <pc:sldMk cId="1879739490" sldId="330"/>
            <ac:spMk id="4" creationId="{3129E9CE-D22C-492C-BB66-E58DCBE68DBD}"/>
          </ac:spMkLst>
        </pc:spChg>
        <pc:spChg chg="mod">
          <ac:chgData name="Michael Herman" userId="844217e249c738f3" providerId="LiveId" clId="{75CF2A85-2A99-499B-A849-D8CC8F5679A5}" dt="2018-03-16T00:22:00.655" v="25"/>
          <ac:spMkLst>
            <pc:docMk/>
            <pc:sldMk cId="1879739490" sldId="330"/>
            <ac:spMk id="5" creationId="{41CF97D7-6613-49B2-904D-9D65A9D9194C}"/>
          </ac:spMkLst>
        </pc:spChg>
      </pc:sldChg>
      <pc:sldChg chg="modSp">
        <pc:chgData name="Michael Herman" userId="844217e249c738f3" providerId="LiveId" clId="{75CF2A85-2A99-499B-A849-D8CC8F5679A5}" dt="2018-03-16T00:22:14.146" v="27"/>
        <pc:sldMkLst>
          <pc:docMk/>
          <pc:sldMk cId="2026372936" sldId="331"/>
        </pc:sldMkLst>
        <pc:spChg chg="mod">
          <ac:chgData name="Michael Herman" userId="844217e249c738f3" providerId="LiveId" clId="{75CF2A85-2A99-499B-A849-D8CC8F5679A5}" dt="2018-03-16T00:22:14.146" v="27"/>
          <ac:spMkLst>
            <pc:docMk/>
            <pc:sldMk cId="2026372936" sldId="331"/>
            <ac:spMk id="4" creationId="{3129E9CE-D22C-492C-BB66-E58DCBE68DBD}"/>
          </ac:spMkLst>
        </pc:spChg>
        <pc:spChg chg="mod">
          <ac:chgData name="Michael Herman" userId="844217e249c738f3" providerId="LiveId" clId="{75CF2A85-2A99-499B-A849-D8CC8F5679A5}" dt="2018-03-16T00:22:00.655" v="25"/>
          <ac:spMkLst>
            <pc:docMk/>
            <pc:sldMk cId="2026372936" sldId="331"/>
            <ac:spMk id="5" creationId="{41CF97D7-6613-49B2-904D-9D65A9D9194C}"/>
          </ac:spMkLst>
        </pc:spChg>
      </pc:sldChg>
      <pc:sldChg chg="modSp">
        <pc:chgData name="Michael Herman" userId="844217e249c738f3" providerId="LiveId" clId="{75CF2A85-2A99-499B-A849-D8CC8F5679A5}" dt="2018-03-16T00:22:14.146" v="27"/>
        <pc:sldMkLst>
          <pc:docMk/>
          <pc:sldMk cId="3273385199" sldId="334"/>
        </pc:sldMkLst>
        <pc:spChg chg="mod">
          <ac:chgData name="Michael Herman" userId="844217e249c738f3" providerId="LiveId" clId="{75CF2A85-2A99-499B-A849-D8CC8F5679A5}" dt="2018-03-16T00:22:14.146" v="27"/>
          <ac:spMkLst>
            <pc:docMk/>
            <pc:sldMk cId="3273385199" sldId="334"/>
            <ac:spMk id="4" creationId="{5885AAE2-2A00-4106-9805-D116FE8C29CB}"/>
          </ac:spMkLst>
        </pc:spChg>
        <pc:spChg chg="mod">
          <ac:chgData name="Michael Herman" userId="844217e249c738f3" providerId="LiveId" clId="{75CF2A85-2A99-499B-A849-D8CC8F5679A5}" dt="2018-03-16T00:22:00.655" v="25"/>
          <ac:spMkLst>
            <pc:docMk/>
            <pc:sldMk cId="3273385199" sldId="334"/>
            <ac:spMk id="5" creationId="{C41F9683-C063-40E1-9DE4-03FB59EC6330}"/>
          </ac:spMkLst>
        </pc:spChg>
      </pc:sldChg>
      <pc:sldChg chg="modSp">
        <pc:chgData name="Michael Herman" userId="844217e249c738f3" providerId="LiveId" clId="{75CF2A85-2A99-499B-A849-D8CC8F5679A5}" dt="2018-03-16T00:22:14.146" v="27"/>
        <pc:sldMkLst>
          <pc:docMk/>
          <pc:sldMk cId="1947595075" sldId="335"/>
        </pc:sldMkLst>
        <pc:spChg chg="mod">
          <ac:chgData name="Michael Herman" userId="844217e249c738f3" providerId="LiveId" clId="{75CF2A85-2A99-499B-A849-D8CC8F5679A5}" dt="2018-03-16T00:22:14.146" v="27"/>
          <ac:spMkLst>
            <pc:docMk/>
            <pc:sldMk cId="1947595075" sldId="335"/>
            <ac:spMk id="4" creationId="{4CCD50DA-6425-4D9E-93E7-00EFD7BCE8F4}"/>
          </ac:spMkLst>
        </pc:spChg>
        <pc:spChg chg="mod">
          <ac:chgData name="Michael Herman" userId="844217e249c738f3" providerId="LiveId" clId="{75CF2A85-2A99-499B-A849-D8CC8F5679A5}" dt="2018-03-16T00:22:00.655" v="25"/>
          <ac:spMkLst>
            <pc:docMk/>
            <pc:sldMk cId="1947595075" sldId="335"/>
            <ac:spMk id="5" creationId="{31BA81C2-39EC-498B-916C-411A25EA1ACC}"/>
          </ac:spMkLst>
        </pc:spChg>
      </pc:sldChg>
      <pc:sldChg chg="modSp">
        <pc:chgData name="Michael Herman" userId="844217e249c738f3" providerId="LiveId" clId="{75CF2A85-2A99-499B-A849-D8CC8F5679A5}" dt="2018-03-16T00:22:14.146" v="27"/>
        <pc:sldMkLst>
          <pc:docMk/>
          <pc:sldMk cId="2130469810" sldId="337"/>
        </pc:sldMkLst>
        <pc:spChg chg="mod">
          <ac:chgData name="Michael Herman" userId="844217e249c738f3" providerId="LiveId" clId="{75CF2A85-2A99-499B-A849-D8CC8F5679A5}" dt="2018-03-16T00:22:14.146" v="27"/>
          <ac:spMkLst>
            <pc:docMk/>
            <pc:sldMk cId="2130469810" sldId="337"/>
            <ac:spMk id="4" creationId="{C41DF40F-ECBB-4A9D-B655-50FCD1CD117B}"/>
          </ac:spMkLst>
        </pc:spChg>
        <pc:spChg chg="mod">
          <ac:chgData name="Michael Herman" userId="844217e249c738f3" providerId="LiveId" clId="{75CF2A85-2A99-499B-A849-D8CC8F5679A5}" dt="2018-03-16T00:22:00.655" v="25"/>
          <ac:spMkLst>
            <pc:docMk/>
            <pc:sldMk cId="2130469810" sldId="337"/>
            <ac:spMk id="5" creationId="{23B84B00-7579-4876-8065-BC7B7A6A5B89}"/>
          </ac:spMkLst>
        </pc:spChg>
      </pc:sldChg>
      <pc:sldChg chg="modSp">
        <pc:chgData name="Michael Herman" userId="844217e249c738f3" providerId="LiveId" clId="{75CF2A85-2A99-499B-A849-D8CC8F5679A5}" dt="2018-03-16T00:22:14.146" v="27"/>
        <pc:sldMkLst>
          <pc:docMk/>
          <pc:sldMk cId="795032368" sldId="338"/>
        </pc:sldMkLst>
        <pc:spChg chg="mod">
          <ac:chgData name="Michael Herman" userId="844217e249c738f3" providerId="LiveId" clId="{75CF2A85-2A99-499B-A849-D8CC8F5679A5}" dt="2018-03-16T00:22:14.146" v="27"/>
          <ac:spMkLst>
            <pc:docMk/>
            <pc:sldMk cId="795032368" sldId="338"/>
            <ac:spMk id="3" creationId="{98952430-0AB3-4D94-B679-F622B8107031}"/>
          </ac:spMkLst>
        </pc:spChg>
        <pc:spChg chg="mod">
          <ac:chgData name="Michael Herman" userId="844217e249c738f3" providerId="LiveId" clId="{75CF2A85-2A99-499B-A849-D8CC8F5679A5}" dt="2018-03-16T00:22:00.655" v="25"/>
          <ac:spMkLst>
            <pc:docMk/>
            <pc:sldMk cId="795032368" sldId="338"/>
            <ac:spMk id="4" creationId="{2B79F581-1A8D-4E42-A72F-48FBC74D3E4F}"/>
          </ac:spMkLst>
        </pc:spChg>
      </pc:sldChg>
      <pc:sldChg chg="modSp">
        <pc:chgData name="Michael Herman" userId="844217e249c738f3" providerId="LiveId" clId="{75CF2A85-2A99-499B-A849-D8CC8F5679A5}" dt="2018-03-16T00:22:14.146" v="27"/>
        <pc:sldMkLst>
          <pc:docMk/>
          <pc:sldMk cId="1359358836" sldId="339"/>
        </pc:sldMkLst>
        <pc:spChg chg="mod">
          <ac:chgData name="Michael Herman" userId="844217e249c738f3" providerId="LiveId" clId="{75CF2A85-2A99-499B-A849-D8CC8F5679A5}" dt="2018-03-16T00:22:14.146" v="27"/>
          <ac:spMkLst>
            <pc:docMk/>
            <pc:sldMk cId="1359358836" sldId="339"/>
            <ac:spMk id="3" creationId="{98952430-0AB3-4D94-B679-F622B8107031}"/>
          </ac:spMkLst>
        </pc:spChg>
        <pc:spChg chg="mod">
          <ac:chgData name="Michael Herman" userId="844217e249c738f3" providerId="LiveId" clId="{75CF2A85-2A99-499B-A849-D8CC8F5679A5}" dt="2018-03-16T00:22:00.655" v="25"/>
          <ac:spMkLst>
            <pc:docMk/>
            <pc:sldMk cId="1359358836" sldId="339"/>
            <ac:spMk id="4" creationId="{2B79F581-1A8D-4E42-A72F-48FBC74D3E4F}"/>
          </ac:spMkLst>
        </pc:spChg>
      </pc:sldChg>
      <pc:sldChg chg="modSp">
        <pc:chgData name="Michael Herman" userId="844217e249c738f3" providerId="LiveId" clId="{75CF2A85-2A99-499B-A849-D8CC8F5679A5}" dt="2018-03-16T00:22:14.146" v="27"/>
        <pc:sldMkLst>
          <pc:docMk/>
          <pc:sldMk cId="1668873719" sldId="340"/>
        </pc:sldMkLst>
        <pc:spChg chg="mod">
          <ac:chgData name="Michael Herman" userId="844217e249c738f3" providerId="LiveId" clId="{75CF2A85-2A99-499B-A849-D8CC8F5679A5}" dt="2018-03-16T00:22:14.146" v="27"/>
          <ac:spMkLst>
            <pc:docMk/>
            <pc:sldMk cId="1668873719" sldId="340"/>
            <ac:spMk id="3" creationId="{6A4718F8-B1F3-43B3-9C7A-A3AF1FBABC31}"/>
          </ac:spMkLst>
        </pc:spChg>
        <pc:spChg chg="mod">
          <ac:chgData name="Michael Herman" userId="844217e249c738f3" providerId="LiveId" clId="{75CF2A85-2A99-499B-A849-D8CC8F5679A5}" dt="2018-03-16T00:22:00.655" v="25"/>
          <ac:spMkLst>
            <pc:docMk/>
            <pc:sldMk cId="1668873719" sldId="340"/>
            <ac:spMk id="4" creationId="{2F2B0EDD-2F6D-47C9-A9F6-4A0D410E9D25}"/>
          </ac:spMkLst>
        </pc:spChg>
      </pc:sldChg>
      <pc:sldChg chg="modSp">
        <pc:chgData name="Michael Herman" userId="844217e249c738f3" providerId="LiveId" clId="{75CF2A85-2A99-499B-A849-D8CC8F5679A5}" dt="2018-03-16T00:22:14.146" v="27"/>
        <pc:sldMkLst>
          <pc:docMk/>
          <pc:sldMk cId="744855235" sldId="342"/>
        </pc:sldMkLst>
        <pc:spChg chg="mod">
          <ac:chgData name="Michael Herman" userId="844217e249c738f3" providerId="LiveId" clId="{75CF2A85-2A99-499B-A849-D8CC8F5679A5}" dt="2018-03-16T00:22:14.146" v="27"/>
          <ac:spMkLst>
            <pc:docMk/>
            <pc:sldMk cId="744855235" sldId="342"/>
            <ac:spMk id="3" creationId="{98952430-0AB3-4D94-B679-F622B8107031}"/>
          </ac:spMkLst>
        </pc:spChg>
        <pc:spChg chg="mod">
          <ac:chgData name="Michael Herman" userId="844217e249c738f3" providerId="LiveId" clId="{75CF2A85-2A99-499B-A849-D8CC8F5679A5}" dt="2018-03-16T00:22:00.655" v="25"/>
          <ac:spMkLst>
            <pc:docMk/>
            <pc:sldMk cId="744855235" sldId="342"/>
            <ac:spMk id="4" creationId="{2B79F581-1A8D-4E42-A72F-48FBC74D3E4F}"/>
          </ac:spMkLst>
        </pc:spChg>
      </pc:sldChg>
      <pc:sldChg chg="modSp">
        <pc:chgData name="Michael Herman" userId="844217e249c738f3" providerId="LiveId" clId="{75CF2A85-2A99-499B-A849-D8CC8F5679A5}" dt="2018-03-16T00:22:14.146" v="27"/>
        <pc:sldMkLst>
          <pc:docMk/>
          <pc:sldMk cId="4250600919" sldId="343"/>
        </pc:sldMkLst>
        <pc:spChg chg="mod">
          <ac:chgData name="Michael Herman" userId="844217e249c738f3" providerId="LiveId" clId="{75CF2A85-2A99-499B-A849-D8CC8F5679A5}" dt="2018-03-16T00:22:14.146" v="27"/>
          <ac:spMkLst>
            <pc:docMk/>
            <pc:sldMk cId="4250600919" sldId="343"/>
            <ac:spMk id="3" creationId="{3A651F09-11B8-4E2A-9B4B-A29E82DEB2EA}"/>
          </ac:spMkLst>
        </pc:spChg>
        <pc:spChg chg="mod">
          <ac:chgData name="Michael Herman" userId="844217e249c738f3" providerId="LiveId" clId="{75CF2A85-2A99-499B-A849-D8CC8F5679A5}" dt="2018-03-16T00:22:00.655" v="25"/>
          <ac:spMkLst>
            <pc:docMk/>
            <pc:sldMk cId="4250600919" sldId="343"/>
            <ac:spMk id="4" creationId="{EF9B18E8-904B-43CE-884E-2C314A02862C}"/>
          </ac:spMkLst>
        </pc:spChg>
      </pc:sldChg>
      <pc:sldChg chg="modSp">
        <pc:chgData name="Michael Herman" userId="844217e249c738f3" providerId="LiveId" clId="{75CF2A85-2A99-499B-A849-D8CC8F5679A5}" dt="2018-03-16T00:22:14.146" v="27"/>
        <pc:sldMkLst>
          <pc:docMk/>
          <pc:sldMk cId="2145528723" sldId="345"/>
        </pc:sldMkLst>
        <pc:spChg chg="mod">
          <ac:chgData name="Michael Herman" userId="844217e249c738f3" providerId="LiveId" clId="{75CF2A85-2A99-499B-A849-D8CC8F5679A5}" dt="2018-03-16T00:22:14.146" v="27"/>
          <ac:spMkLst>
            <pc:docMk/>
            <pc:sldMk cId="2145528723" sldId="345"/>
            <ac:spMk id="4" creationId="{CFCB6D3D-DD4A-4C34-9E45-CAB2536ACAFE}"/>
          </ac:spMkLst>
        </pc:spChg>
        <pc:spChg chg="mod">
          <ac:chgData name="Michael Herman" userId="844217e249c738f3" providerId="LiveId" clId="{75CF2A85-2A99-499B-A849-D8CC8F5679A5}" dt="2018-03-16T00:22:00.655" v="25"/>
          <ac:spMkLst>
            <pc:docMk/>
            <pc:sldMk cId="2145528723" sldId="345"/>
            <ac:spMk id="5" creationId="{00002E51-978C-423D-B070-4E44A477C7DF}"/>
          </ac:spMkLst>
        </pc:spChg>
      </pc:sldChg>
      <pc:sldChg chg="modSp">
        <pc:chgData name="Michael Herman" userId="844217e249c738f3" providerId="LiveId" clId="{75CF2A85-2A99-499B-A849-D8CC8F5679A5}" dt="2018-03-16T00:22:14.146" v="27"/>
        <pc:sldMkLst>
          <pc:docMk/>
          <pc:sldMk cId="3306557325" sldId="347"/>
        </pc:sldMkLst>
        <pc:spChg chg="mod">
          <ac:chgData name="Michael Herman" userId="844217e249c738f3" providerId="LiveId" clId="{75CF2A85-2A99-499B-A849-D8CC8F5679A5}" dt="2018-03-16T00:22:14.146" v="27"/>
          <ac:spMkLst>
            <pc:docMk/>
            <pc:sldMk cId="3306557325" sldId="347"/>
            <ac:spMk id="3" creationId="{98952430-0AB3-4D94-B679-F622B8107031}"/>
          </ac:spMkLst>
        </pc:spChg>
        <pc:spChg chg="mod">
          <ac:chgData name="Michael Herman" userId="844217e249c738f3" providerId="LiveId" clId="{75CF2A85-2A99-499B-A849-D8CC8F5679A5}" dt="2018-03-16T00:22:00.655" v="25"/>
          <ac:spMkLst>
            <pc:docMk/>
            <pc:sldMk cId="3306557325" sldId="347"/>
            <ac:spMk id="4" creationId="{2B79F581-1A8D-4E42-A72F-48FBC74D3E4F}"/>
          </ac:spMkLst>
        </pc:spChg>
      </pc:sldChg>
      <pc:sldChg chg="modSp">
        <pc:chgData name="Michael Herman" userId="844217e249c738f3" providerId="LiveId" clId="{75CF2A85-2A99-499B-A849-D8CC8F5679A5}" dt="2018-03-16T00:22:14.146" v="27"/>
        <pc:sldMkLst>
          <pc:docMk/>
          <pc:sldMk cId="1607658855" sldId="348"/>
        </pc:sldMkLst>
        <pc:spChg chg="mod">
          <ac:chgData name="Michael Herman" userId="844217e249c738f3" providerId="LiveId" clId="{75CF2A85-2A99-499B-A849-D8CC8F5679A5}" dt="2018-03-16T00:22:14.146" v="27"/>
          <ac:spMkLst>
            <pc:docMk/>
            <pc:sldMk cId="1607658855" sldId="348"/>
            <ac:spMk id="3" creationId="{98952430-0AB3-4D94-B679-F622B8107031}"/>
          </ac:spMkLst>
        </pc:spChg>
        <pc:spChg chg="mod">
          <ac:chgData name="Michael Herman" userId="844217e249c738f3" providerId="LiveId" clId="{75CF2A85-2A99-499B-A849-D8CC8F5679A5}" dt="2018-03-16T00:22:00.655" v="25"/>
          <ac:spMkLst>
            <pc:docMk/>
            <pc:sldMk cId="1607658855" sldId="348"/>
            <ac:spMk id="4" creationId="{2B79F581-1A8D-4E42-A72F-48FBC74D3E4F}"/>
          </ac:spMkLst>
        </pc:spChg>
      </pc:sldChg>
      <pc:sldChg chg="modSp">
        <pc:chgData name="Michael Herman" userId="844217e249c738f3" providerId="LiveId" clId="{75CF2A85-2A99-499B-A849-D8CC8F5679A5}" dt="2018-03-16T00:22:14.146" v="27"/>
        <pc:sldMkLst>
          <pc:docMk/>
          <pc:sldMk cId="1296553702" sldId="349"/>
        </pc:sldMkLst>
        <pc:spChg chg="mod">
          <ac:chgData name="Michael Herman" userId="844217e249c738f3" providerId="LiveId" clId="{75CF2A85-2A99-499B-A849-D8CC8F5679A5}" dt="2018-03-16T00:22:14.146" v="27"/>
          <ac:spMkLst>
            <pc:docMk/>
            <pc:sldMk cId="1296553702" sldId="349"/>
            <ac:spMk id="4" creationId="{C6B46B12-9F71-4679-9D5F-DF747100877B}"/>
          </ac:spMkLst>
        </pc:spChg>
        <pc:spChg chg="mod">
          <ac:chgData name="Michael Herman" userId="844217e249c738f3" providerId="LiveId" clId="{75CF2A85-2A99-499B-A849-D8CC8F5679A5}" dt="2018-03-16T00:22:00.655" v="25"/>
          <ac:spMkLst>
            <pc:docMk/>
            <pc:sldMk cId="1296553702" sldId="349"/>
            <ac:spMk id="5" creationId="{76F20F17-C47B-4183-8B07-41925661488A}"/>
          </ac:spMkLst>
        </pc:spChg>
      </pc:sldChg>
      <pc:sldChg chg="modSp">
        <pc:chgData name="Michael Herman" userId="844217e249c738f3" providerId="LiveId" clId="{75CF2A85-2A99-499B-A849-D8CC8F5679A5}" dt="2018-03-16T00:22:14.146" v="27"/>
        <pc:sldMkLst>
          <pc:docMk/>
          <pc:sldMk cId="3793944998" sldId="350"/>
        </pc:sldMkLst>
        <pc:spChg chg="mod">
          <ac:chgData name="Michael Herman" userId="844217e249c738f3" providerId="LiveId" clId="{75CF2A85-2A99-499B-A849-D8CC8F5679A5}" dt="2018-03-16T00:22:14.146" v="27"/>
          <ac:spMkLst>
            <pc:docMk/>
            <pc:sldMk cId="3793944998" sldId="350"/>
            <ac:spMk id="3" creationId="{6E0C608E-883B-4952-A5CE-F3E015064103}"/>
          </ac:spMkLst>
        </pc:spChg>
        <pc:spChg chg="mod">
          <ac:chgData name="Michael Herman" userId="844217e249c738f3" providerId="LiveId" clId="{75CF2A85-2A99-499B-A849-D8CC8F5679A5}" dt="2018-03-16T00:22:00.655" v="25"/>
          <ac:spMkLst>
            <pc:docMk/>
            <pc:sldMk cId="3793944998" sldId="350"/>
            <ac:spMk id="4" creationId="{4F42E13A-9BB3-4482-9892-B0FA751A9C69}"/>
          </ac:spMkLst>
        </pc:spChg>
      </pc:sldChg>
      <pc:sldChg chg="modSp">
        <pc:chgData name="Michael Herman" userId="844217e249c738f3" providerId="LiveId" clId="{75CF2A85-2A99-499B-A849-D8CC8F5679A5}" dt="2018-03-16T00:22:14.146" v="27"/>
        <pc:sldMkLst>
          <pc:docMk/>
          <pc:sldMk cId="3551098982" sldId="351"/>
        </pc:sldMkLst>
        <pc:spChg chg="mod">
          <ac:chgData name="Michael Herman" userId="844217e249c738f3" providerId="LiveId" clId="{75CF2A85-2A99-499B-A849-D8CC8F5679A5}" dt="2018-03-16T00:22:14.146" v="27"/>
          <ac:spMkLst>
            <pc:docMk/>
            <pc:sldMk cId="3551098982" sldId="351"/>
            <ac:spMk id="4" creationId="{C2683B33-EF2C-4678-8979-52C4BF8E54F5}"/>
          </ac:spMkLst>
        </pc:spChg>
        <pc:spChg chg="mod">
          <ac:chgData name="Michael Herman" userId="844217e249c738f3" providerId="LiveId" clId="{75CF2A85-2A99-499B-A849-D8CC8F5679A5}" dt="2018-03-16T00:22:00.655" v="25"/>
          <ac:spMkLst>
            <pc:docMk/>
            <pc:sldMk cId="3551098982" sldId="351"/>
            <ac:spMk id="5" creationId="{89C831F9-5D4A-49ED-9FA9-7173D312F120}"/>
          </ac:spMkLst>
        </pc:spChg>
      </pc:sldChg>
      <pc:sldChg chg="modSp">
        <pc:chgData name="Michael Herman" userId="844217e249c738f3" providerId="LiveId" clId="{75CF2A85-2A99-499B-A849-D8CC8F5679A5}" dt="2018-03-16T00:22:14.146" v="27"/>
        <pc:sldMkLst>
          <pc:docMk/>
          <pc:sldMk cId="2787118151" sldId="353"/>
        </pc:sldMkLst>
        <pc:spChg chg="mod">
          <ac:chgData name="Michael Herman" userId="844217e249c738f3" providerId="LiveId" clId="{75CF2A85-2A99-499B-A849-D8CC8F5679A5}" dt="2018-03-16T00:22:14.146" v="27"/>
          <ac:spMkLst>
            <pc:docMk/>
            <pc:sldMk cId="2787118151" sldId="353"/>
            <ac:spMk id="2" creationId="{4B234C85-8215-4E4A-966C-7D3826DCBC36}"/>
          </ac:spMkLst>
        </pc:spChg>
        <pc:spChg chg="mod">
          <ac:chgData name="Michael Herman" userId="844217e249c738f3" providerId="LiveId" clId="{75CF2A85-2A99-499B-A849-D8CC8F5679A5}" dt="2018-03-16T00:22:00.655" v="25"/>
          <ac:spMkLst>
            <pc:docMk/>
            <pc:sldMk cId="2787118151" sldId="353"/>
            <ac:spMk id="3" creationId="{16E3D37C-A663-48E8-8FC1-97D21D454C2C}"/>
          </ac:spMkLst>
        </pc:spChg>
      </pc:sldChg>
      <pc:sldChg chg="modSp">
        <pc:chgData name="Michael Herman" userId="844217e249c738f3" providerId="LiveId" clId="{75CF2A85-2A99-499B-A849-D8CC8F5679A5}" dt="2018-03-16T00:22:14.146" v="27"/>
        <pc:sldMkLst>
          <pc:docMk/>
          <pc:sldMk cId="4260235307" sldId="354"/>
        </pc:sldMkLst>
        <pc:spChg chg="mod">
          <ac:chgData name="Michael Herman" userId="844217e249c738f3" providerId="LiveId" clId="{75CF2A85-2A99-499B-A849-D8CC8F5679A5}" dt="2018-03-16T00:22:14.146" v="27"/>
          <ac:spMkLst>
            <pc:docMk/>
            <pc:sldMk cId="4260235307" sldId="354"/>
            <ac:spMk id="2" creationId="{C07C6259-4FD1-4053-9C02-ACD5A0E7DF20}"/>
          </ac:spMkLst>
        </pc:spChg>
        <pc:spChg chg="mod">
          <ac:chgData name="Michael Herman" userId="844217e249c738f3" providerId="LiveId" clId="{75CF2A85-2A99-499B-A849-D8CC8F5679A5}" dt="2018-03-16T00:22:00.655" v="25"/>
          <ac:spMkLst>
            <pc:docMk/>
            <pc:sldMk cId="4260235307" sldId="354"/>
            <ac:spMk id="3" creationId="{68F5FDE7-CD6F-45D8-9E9D-B300155B4B0D}"/>
          </ac:spMkLst>
        </pc:spChg>
      </pc:sldChg>
      <pc:sldChg chg="modSp">
        <pc:chgData name="Michael Herman" userId="844217e249c738f3" providerId="LiveId" clId="{75CF2A85-2A99-499B-A849-D8CC8F5679A5}" dt="2018-03-16T00:22:14.146" v="27"/>
        <pc:sldMkLst>
          <pc:docMk/>
          <pc:sldMk cId="1097769508" sldId="355"/>
        </pc:sldMkLst>
        <pc:spChg chg="mod">
          <ac:chgData name="Michael Herman" userId="844217e249c738f3" providerId="LiveId" clId="{75CF2A85-2A99-499B-A849-D8CC8F5679A5}" dt="2018-03-16T00:22:14.146" v="27"/>
          <ac:spMkLst>
            <pc:docMk/>
            <pc:sldMk cId="1097769508" sldId="355"/>
            <ac:spMk id="2" creationId="{55D61FD7-E206-496C-8046-9A9F425168B2}"/>
          </ac:spMkLst>
        </pc:spChg>
        <pc:spChg chg="mod">
          <ac:chgData name="Michael Herman" userId="844217e249c738f3" providerId="LiveId" clId="{75CF2A85-2A99-499B-A849-D8CC8F5679A5}" dt="2018-03-16T00:22:00.655" v="25"/>
          <ac:spMkLst>
            <pc:docMk/>
            <pc:sldMk cId="1097769508" sldId="355"/>
            <ac:spMk id="3" creationId="{4D146EAC-87FC-44E8-9412-91F3A9931035}"/>
          </ac:spMkLst>
        </pc:spChg>
      </pc:sldChg>
      <pc:sldChg chg="modSp">
        <pc:chgData name="Michael Herman" userId="844217e249c738f3" providerId="LiveId" clId="{75CF2A85-2A99-499B-A849-D8CC8F5679A5}" dt="2018-03-16T00:22:14.146" v="27"/>
        <pc:sldMkLst>
          <pc:docMk/>
          <pc:sldMk cId="3136906615" sldId="356"/>
        </pc:sldMkLst>
        <pc:spChg chg="mod">
          <ac:chgData name="Michael Herman" userId="844217e249c738f3" providerId="LiveId" clId="{75CF2A85-2A99-499B-A849-D8CC8F5679A5}" dt="2018-03-16T00:22:14.146" v="27"/>
          <ac:spMkLst>
            <pc:docMk/>
            <pc:sldMk cId="3136906615" sldId="356"/>
            <ac:spMk id="2" creationId="{384E5781-3869-46D5-BB64-D882EE94FA0B}"/>
          </ac:spMkLst>
        </pc:spChg>
        <pc:spChg chg="mod">
          <ac:chgData name="Michael Herman" userId="844217e249c738f3" providerId="LiveId" clId="{75CF2A85-2A99-499B-A849-D8CC8F5679A5}" dt="2018-03-16T00:22:00.655" v="25"/>
          <ac:spMkLst>
            <pc:docMk/>
            <pc:sldMk cId="3136906615" sldId="356"/>
            <ac:spMk id="3" creationId="{824CD981-AFEB-4BD3-9270-3A50B72B20E0}"/>
          </ac:spMkLst>
        </pc:spChg>
      </pc:sldChg>
      <pc:sldChg chg="modSp">
        <pc:chgData name="Michael Herman" userId="844217e249c738f3" providerId="LiveId" clId="{75CF2A85-2A99-499B-A849-D8CC8F5679A5}" dt="2018-03-16T00:22:14.146" v="27"/>
        <pc:sldMkLst>
          <pc:docMk/>
          <pc:sldMk cId="861694473" sldId="357"/>
        </pc:sldMkLst>
        <pc:spChg chg="mod">
          <ac:chgData name="Michael Herman" userId="844217e249c738f3" providerId="LiveId" clId="{75CF2A85-2A99-499B-A849-D8CC8F5679A5}" dt="2018-03-16T00:22:14.146" v="27"/>
          <ac:spMkLst>
            <pc:docMk/>
            <pc:sldMk cId="861694473" sldId="357"/>
            <ac:spMk id="2" creationId="{456B939B-0A5A-4570-B948-02007DF3F5AA}"/>
          </ac:spMkLst>
        </pc:spChg>
        <pc:spChg chg="mod">
          <ac:chgData name="Michael Herman" userId="844217e249c738f3" providerId="LiveId" clId="{75CF2A85-2A99-499B-A849-D8CC8F5679A5}" dt="2018-03-16T00:22:00.655" v="25"/>
          <ac:spMkLst>
            <pc:docMk/>
            <pc:sldMk cId="861694473" sldId="357"/>
            <ac:spMk id="3" creationId="{D94971C0-2B90-49A3-89C9-4A840C5C670D}"/>
          </ac:spMkLst>
        </pc:spChg>
      </pc:sldChg>
      <pc:sldChg chg="modSp">
        <pc:chgData name="Michael Herman" userId="844217e249c738f3" providerId="LiveId" clId="{75CF2A85-2A99-499B-A849-D8CC8F5679A5}" dt="2018-03-16T00:22:14.146" v="27"/>
        <pc:sldMkLst>
          <pc:docMk/>
          <pc:sldMk cId="3990641416" sldId="358"/>
        </pc:sldMkLst>
        <pc:spChg chg="mod">
          <ac:chgData name="Michael Herman" userId="844217e249c738f3" providerId="LiveId" clId="{75CF2A85-2A99-499B-A849-D8CC8F5679A5}" dt="2018-03-16T00:22:14.146" v="27"/>
          <ac:spMkLst>
            <pc:docMk/>
            <pc:sldMk cId="3990641416" sldId="358"/>
            <ac:spMk id="2" creationId="{06290B6D-B8D8-40F7-8C05-D7FC9918DC0E}"/>
          </ac:spMkLst>
        </pc:spChg>
        <pc:spChg chg="mod">
          <ac:chgData name="Michael Herman" userId="844217e249c738f3" providerId="LiveId" clId="{75CF2A85-2A99-499B-A849-D8CC8F5679A5}" dt="2018-03-16T00:22:00.655" v="25"/>
          <ac:spMkLst>
            <pc:docMk/>
            <pc:sldMk cId="3990641416" sldId="358"/>
            <ac:spMk id="3" creationId="{856BA16E-F253-4E34-A202-4FDFBD6D9A08}"/>
          </ac:spMkLst>
        </pc:spChg>
      </pc:sldChg>
      <pc:sldChg chg="modSp">
        <pc:chgData name="Michael Herman" userId="844217e249c738f3" providerId="LiveId" clId="{75CF2A85-2A99-499B-A849-D8CC8F5679A5}" dt="2018-03-16T00:22:14.146" v="27"/>
        <pc:sldMkLst>
          <pc:docMk/>
          <pc:sldMk cId="646724727" sldId="359"/>
        </pc:sldMkLst>
        <pc:spChg chg="mod">
          <ac:chgData name="Michael Herman" userId="844217e249c738f3" providerId="LiveId" clId="{75CF2A85-2A99-499B-A849-D8CC8F5679A5}" dt="2018-03-16T00:22:14.146" v="27"/>
          <ac:spMkLst>
            <pc:docMk/>
            <pc:sldMk cId="646724727" sldId="359"/>
            <ac:spMk id="2" creationId="{DB8CB976-6B0D-4C12-AC13-BD4CB2EEF3A5}"/>
          </ac:spMkLst>
        </pc:spChg>
        <pc:spChg chg="mod">
          <ac:chgData name="Michael Herman" userId="844217e249c738f3" providerId="LiveId" clId="{75CF2A85-2A99-499B-A849-D8CC8F5679A5}" dt="2018-03-16T00:22:00.655" v="25"/>
          <ac:spMkLst>
            <pc:docMk/>
            <pc:sldMk cId="646724727" sldId="359"/>
            <ac:spMk id="3" creationId="{AEA17A36-5270-4434-B423-687744FFFD24}"/>
          </ac:spMkLst>
        </pc:spChg>
      </pc:sldChg>
      <pc:sldChg chg="modSp">
        <pc:chgData name="Michael Herman" userId="844217e249c738f3" providerId="LiveId" clId="{75CF2A85-2A99-499B-A849-D8CC8F5679A5}" dt="2018-03-16T00:22:14.146" v="27"/>
        <pc:sldMkLst>
          <pc:docMk/>
          <pc:sldMk cId="3555576621" sldId="360"/>
        </pc:sldMkLst>
        <pc:spChg chg="mod">
          <ac:chgData name="Michael Herman" userId="844217e249c738f3" providerId="LiveId" clId="{75CF2A85-2A99-499B-A849-D8CC8F5679A5}" dt="2018-03-16T00:22:14.146" v="27"/>
          <ac:spMkLst>
            <pc:docMk/>
            <pc:sldMk cId="3555576621" sldId="360"/>
            <ac:spMk id="2" creationId="{DB8CB976-6B0D-4C12-AC13-BD4CB2EEF3A5}"/>
          </ac:spMkLst>
        </pc:spChg>
        <pc:spChg chg="mod">
          <ac:chgData name="Michael Herman" userId="844217e249c738f3" providerId="LiveId" clId="{75CF2A85-2A99-499B-A849-D8CC8F5679A5}" dt="2018-03-16T00:22:00.655" v="25"/>
          <ac:spMkLst>
            <pc:docMk/>
            <pc:sldMk cId="3555576621" sldId="360"/>
            <ac:spMk id="3" creationId="{AEA17A36-5270-4434-B423-687744FFFD24}"/>
          </ac:spMkLst>
        </pc:spChg>
      </pc:sldChg>
      <pc:sldChg chg="modSp">
        <pc:chgData name="Michael Herman" userId="844217e249c738f3" providerId="LiveId" clId="{75CF2A85-2A99-499B-A849-D8CC8F5679A5}" dt="2018-03-16T00:22:14.146" v="27"/>
        <pc:sldMkLst>
          <pc:docMk/>
          <pc:sldMk cId="1650540763" sldId="361"/>
        </pc:sldMkLst>
        <pc:spChg chg="mod">
          <ac:chgData name="Michael Herman" userId="844217e249c738f3" providerId="LiveId" clId="{75CF2A85-2A99-499B-A849-D8CC8F5679A5}" dt="2018-03-16T00:22:14.146" v="27"/>
          <ac:spMkLst>
            <pc:docMk/>
            <pc:sldMk cId="1650540763" sldId="361"/>
            <ac:spMk id="2" creationId="{BCE84064-F632-40DC-A3A6-E44FE3D799D8}"/>
          </ac:spMkLst>
        </pc:spChg>
        <pc:spChg chg="mod">
          <ac:chgData name="Michael Herman" userId="844217e249c738f3" providerId="LiveId" clId="{75CF2A85-2A99-499B-A849-D8CC8F5679A5}" dt="2018-03-16T00:22:00.655" v="25"/>
          <ac:spMkLst>
            <pc:docMk/>
            <pc:sldMk cId="1650540763" sldId="361"/>
            <ac:spMk id="3" creationId="{BDB2F161-727F-4AF8-BA5E-5379BADF2129}"/>
          </ac:spMkLst>
        </pc:spChg>
      </pc:sldChg>
      <pc:sldChg chg="modSp">
        <pc:chgData name="Michael Herman" userId="844217e249c738f3" providerId="LiveId" clId="{75CF2A85-2A99-499B-A849-D8CC8F5679A5}" dt="2018-03-16T00:22:14.146" v="27"/>
        <pc:sldMkLst>
          <pc:docMk/>
          <pc:sldMk cId="3677414266" sldId="363"/>
        </pc:sldMkLst>
        <pc:spChg chg="mod">
          <ac:chgData name="Michael Herman" userId="844217e249c738f3" providerId="LiveId" clId="{75CF2A85-2A99-499B-A849-D8CC8F5679A5}" dt="2018-03-16T00:22:14.146" v="27"/>
          <ac:spMkLst>
            <pc:docMk/>
            <pc:sldMk cId="3677414266" sldId="363"/>
            <ac:spMk id="4" creationId="{F24C79C3-3B2B-4DA1-B4D0-9565922179CC}"/>
          </ac:spMkLst>
        </pc:spChg>
        <pc:spChg chg="mod">
          <ac:chgData name="Michael Herman" userId="844217e249c738f3" providerId="LiveId" clId="{75CF2A85-2A99-499B-A849-D8CC8F5679A5}" dt="2018-03-16T00:22:00.655" v="25"/>
          <ac:spMkLst>
            <pc:docMk/>
            <pc:sldMk cId="3677414266" sldId="363"/>
            <ac:spMk id="5" creationId="{8FF75ACE-4D31-41D5-A0E2-66BF9D095DF2}"/>
          </ac:spMkLst>
        </pc:spChg>
      </pc:sldChg>
      <pc:sldChg chg="modSp">
        <pc:chgData name="Michael Herman" userId="844217e249c738f3" providerId="LiveId" clId="{75CF2A85-2A99-499B-A849-D8CC8F5679A5}" dt="2018-03-16T00:22:14.146" v="27"/>
        <pc:sldMkLst>
          <pc:docMk/>
          <pc:sldMk cId="2227351240" sldId="364"/>
        </pc:sldMkLst>
        <pc:spChg chg="mod">
          <ac:chgData name="Michael Herman" userId="844217e249c738f3" providerId="LiveId" clId="{75CF2A85-2A99-499B-A849-D8CC8F5679A5}" dt="2018-03-16T00:22:14.146" v="27"/>
          <ac:spMkLst>
            <pc:docMk/>
            <pc:sldMk cId="2227351240" sldId="364"/>
            <ac:spMk id="2" creationId="{A06909EA-8CAA-4957-B8A8-37700D6AFE0D}"/>
          </ac:spMkLst>
        </pc:spChg>
        <pc:spChg chg="mod">
          <ac:chgData name="Michael Herman" userId="844217e249c738f3" providerId="LiveId" clId="{75CF2A85-2A99-499B-A849-D8CC8F5679A5}" dt="2018-03-16T00:22:00.655" v="25"/>
          <ac:spMkLst>
            <pc:docMk/>
            <pc:sldMk cId="2227351240" sldId="364"/>
            <ac:spMk id="3" creationId="{6BC1E232-ACA9-4860-B3FF-4FC1EDD4CFBC}"/>
          </ac:spMkLst>
        </pc:spChg>
      </pc:sldChg>
      <pc:sldChg chg="modSp">
        <pc:chgData name="Michael Herman" userId="844217e249c738f3" providerId="LiveId" clId="{75CF2A85-2A99-499B-A849-D8CC8F5679A5}" dt="2018-03-16T00:22:14.146" v="27"/>
        <pc:sldMkLst>
          <pc:docMk/>
          <pc:sldMk cId="873025569" sldId="365"/>
        </pc:sldMkLst>
        <pc:spChg chg="mod">
          <ac:chgData name="Michael Herman" userId="844217e249c738f3" providerId="LiveId" clId="{75CF2A85-2A99-499B-A849-D8CC8F5679A5}" dt="2018-03-16T00:22:14.146" v="27"/>
          <ac:spMkLst>
            <pc:docMk/>
            <pc:sldMk cId="873025569" sldId="365"/>
            <ac:spMk id="2" creationId="{4DF31111-00B8-4DF6-98E7-595FF5C7012D}"/>
          </ac:spMkLst>
        </pc:spChg>
        <pc:spChg chg="mod">
          <ac:chgData name="Michael Herman" userId="844217e249c738f3" providerId="LiveId" clId="{75CF2A85-2A99-499B-A849-D8CC8F5679A5}" dt="2018-03-16T00:22:00.655" v="25"/>
          <ac:spMkLst>
            <pc:docMk/>
            <pc:sldMk cId="873025569" sldId="365"/>
            <ac:spMk id="3" creationId="{CD1516B1-3EDE-4B54-89D4-3D05828B42AC}"/>
          </ac:spMkLst>
        </pc:spChg>
      </pc:sldChg>
      <pc:sldChg chg="modSp">
        <pc:chgData name="Michael Herman" userId="844217e249c738f3" providerId="LiveId" clId="{75CF2A85-2A99-499B-A849-D8CC8F5679A5}" dt="2018-03-16T00:22:14.146" v="27"/>
        <pc:sldMkLst>
          <pc:docMk/>
          <pc:sldMk cId="3916494270" sldId="366"/>
        </pc:sldMkLst>
        <pc:spChg chg="mod">
          <ac:chgData name="Michael Herman" userId="844217e249c738f3" providerId="LiveId" clId="{75CF2A85-2A99-499B-A849-D8CC8F5679A5}" dt="2018-03-16T00:22:14.146" v="27"/>
          <ac:spMkLst>
            <pc:docMk/>
            <pc:sldMk cId="3916494270" sldId="366"/>
            <ac:spMk id="4" creationId="{C7A2D550-7D1D-48D5-81A4-E10B3F66B753}"/>
          </ac:spMkLst>
        </pc:spChg>
        <pc:spChg chg="mod">
          <ac:chgData name="Michael Herman" userId="844217e249c738f3" providerId="LiveId" clId="{75CF2A85-2A99-499B-A849-D8CC8F5679A5}" dt="2018-03-16T00:22:00.655" v="25"/>
          <ac:spMkLst>
            <pc:docMk/>
            <pc:sldMk cId="3916494270" sldId="366"/>
            <ac:spMk id="5" creationId="{727EF1B2-98D4-4BB4-93A6-644918D19D54}"/>
          </ac:spMkLst>
        </pc:spChg>
      </pc:sldChg>
      <pc:sldChg chg="modSp">
        <pc:chgData name="Michael Herman" userId="844217e249c738f3" providerId="LiveId" clId="{75CF2A85-2A99-499B-A849-D8CC8F5679A5}" dt="2018-03-16T00:22:14.146" v="27"/>
        <pc:sldMkLst>
          <pc:docMk/>
          <pc:sldMk cId="2434939328" sldId="368"/>
        </pc:sldMkLst>
        <pc:spChg chg="mod">
          <ac:chgData name="Michael Herman" userId="844217e249c738f3" providerId="LiveId" clId="{75CF2A85-2A99-499B-A849-D8CC8F5679A5}" dt="2018-03-16T00:22:14.146" v="27"/>
          <ac:spMkLst>
            <pc:docMk/>
            <pc:sldMk cId="2434939328" sldId="368"/>
            <ac:spMk id="2" creationId="{4B756245-1F53-4845-9101-1E3F9EA145EB}"/>
          </ac:spMkLst>
        </pc:spChg>
        <pc:spChg chg="mod">
          <ac:chgData name="Michael Herman" userId="844217e249c738f3" providerId="LiveId" clId="{75CF2A85-2A99-499B-A849-D8CC8F5679A5}" dt="2018-03-16T00:22:00.655" v="25"/>
          <ac:spMkLst>
            <pc:docMk/>
            <pc:sldMk cId="2434939328" sldId="368"/>
            <ac:spMk id="3" creationId="{626F78CF-26FC-4840-9F73-2157DAC46FB2}"/>
          </ac:spMkLst>
        </pc:spChg>
      </pc:sldChg>
      <pc:sldChg chg="modSp">
        <pc:chgData name="Michael Herman" userId="844217e249c738f3" providerId="LiveId" clId="{75CF2A85-2A99-499B-A849-D8CC8F5679A5}" dt="2018-03-16T00:22:14.146" v="27"/>
        <pc:sldMkLst>
          <pc:docMk/>
          <pc:sldMk cId="2008009918" sldId="369"/>
        </pc:sldMkLst>
        <pc:spChg chg="mod">
          <ac:chgData name="Michael Herman" userId="844217e249c738f3" providerId="LiveId" clId="{75CF2A85-2A99-499B-A849-D8CC8F5679A5}" dt="2018-03-16T00:22:14.146" v="27"/>
          <ac:spMkLst>
            <pc:docMk/>
            <pc:sldMk cId="2008009918" sldId="369"/>
            <ac:spMk id="4" creationId="{FF3E3D8F-D23B-40C4-AB37-E34019BDFF4E}"/>
          </ac:spMkLst>
        </pc:spChg>
        <pc:spChg chg="mod">
          <ac:chgData name="Michael Herman" userId="844217e249c738f3" providerId="LiveId" clId="{75CF2A85-2A99-499B-A849-D8CC8F5679A5}" dt="2018-03-16T00:22:00.655" v="25"/>
          <ac:spMkLst>
            <pc:docMk/>
            <pc:sldMk cId="2008009918" sldId="369"/>
            <ac:spMk id="5" creationId="{768D8637-8082-4D0B-80C9-D8252D3D8374}"/>
          </ac:spMkLst>
        </pc:spChg>
      </pc:sldChg>
      <pc:sldChg chg="modSp">
        <pc:chgData name="Michael Herman" userId="844217e249c738f3" providerId="LiveId" clId="{75CF2A85-2A99-499B-A849-D8CC8F5679A5}" dt="2018-03-16T00:22:14.146" v="27"/>
        <pc:sldMkLst>
          <pc:docMk/>
          <pc:sldMk cId="2889931690" sldId="370"/>
        </pc:sldMkLst>
        <pc:spChg chg="mod">
          <ac:chgData name="Michael Herman" userId="844217e249c738f3" providerId="LiveId" clId="{75CF2A85-2A99-499B-A849-D8CC8F5679A5}" dt="2018-03-16T00:22:14.146" v="27"/>
          <ac:spMkLst>
            <pc:docMk/>
            <pc:sldMk cId="2889931690" sldId="370"/>
            <ac:spMk id="4" creationId="{0C0EFB82-6ED1-4B51-999B-3AB51DEFD10F}"/>
          </ac:spMkLst>
        </pc:spChg>
        <pc:spChg chg="mod">
          <ac:chgData name="Michael Herman" userId="844217e249c738f3" providerId="LiveId" clId="{75CF2A85-2A99-499B-A849-D8CC8F5679A5}" dt="2018-03-16T00:22:14.146" v="27"/>
          <ac:spMkLst>
            <pc:docMk/>
            <pc:sldMk cId="2889931690" sldId="370"/>
            <ac:spMk id="5" creationId="{B56A8434-C9CF-4D03-AFBB-61FE01BD8573}"/>
          </ac:spMkLst>
        </pc:spChg>
      </pc:sldChg>
      <pc:sldChg chg="modSp">
        <pc:chgData name="Michael Herman" userId="844217e249c738f3" providerId="LiveId" clId="{75CF2A85-2A99-499B-A849-D8CC8F5679A5}" dt="2018-03-16T00:22:14.146" v="27"/>
        <pc:sldMkLst>
          <pc:docMk/>
          <pc:sldMk cId="2452987772" sldId="371"/>
        </pc:sldMkLst>
        <pc:spChg chg="mod">
          <ac:chgData name="Michael Herman" userId="844217e249c738f3" providerId="LiveId" clId="{75CF2A85-2A99-499B-A849-D8CC8F5679A5}" dt="2018-03-16T00:22:14.146" v="27"/>
          <ac:spMkLst>
            <pc:docMk/>
            <pc:sldMk cId="2452987772" sldId="371"/>
            <ac:spMk id="2" creationId="{384E5781-3869-46D5-BB64-D882EE94FA0B}"/>
          </ac:spMkLst>
        </pc:spChg>
        <pc:spChg chg="mod">
          <ac:chgData name="Michael Herman" userId="844217e249c738f3" providerId="LiveId" clId="{75CF2A85-2A99-499B-A849-D8CC8F5679A5}" dt="2018-03-16T00:22:00.655" v="25"/>
          <ac:spMkLst>
            <pc:docMk/>
            <pc:sldMk cId="2452987772" sldId="371"/>
            <ac:spMk id="3" creationId="{824CD981-AFEB-4BD3-9270-3A50B72B20E0}"/>
          </ac:spMkLst>
        </pc:spChg>
      </pc:sldChg>
      <pc:sldChg chg="modSp">
        <pc:chgData name="Michael Herman" userId="844217e249c738f3" providerId="LiveId" clId="{75CF2A85-2A99-499B-A849-D8CC8F5679A5}" dt="2018-03-16T00:22:14.146" v="27"/>
        <pc:sldMkLst>
          <pc:docMk/>
          <pc:sldMk cId="917295115" sldId="372"/>
        </pc:sldMkLst>
        <pc:spChg chg="mod">
          <ac:chgData name="Michael Herman" userId="844217e249c738f3" providerId="LiveId" clId="{75CF2A85-2A99-499B-A849-D8CC8F5679A5}" dt="2018-03-16T00:22:14.146" v="27"/>
          <ac:spMkLst>
            <pc:docMk/>
            <pc:sldMk cId="917295115" sldId="372"/>
            <ac:spMk id="4" creationId="{932ECCAD-F04F-44B7-93A4-3FB7C4FD718A}"/>
          </ac:spMkLst>
        </pc:spChg>
        <pc:spChg chg="mod">
          <ac:chgData name="Michael Herman" userId="844217e249c738f3" providerId="LiveId" clId="{75CF2A85-2A99-499B-A849-D8CC8F5679A5}" dt="2018-03-16T00:22:00.655" v="25"/>
          <ac:spMkLst>
            <pc:docMk/>
            <pc:sldMk cId="917295115" sldId="372"/>
            <ac:spMk id="5" creationId="{FA6DE55F-8BFC-4B6B-8CD9-1A86D66DF35F}"/>
          </ac:spMkLst>
        </pc:spChg>
      </pc:sldChg>
      <pc:sldChg chg="modSp">
        <pc:chgData name="Michael Herman" userId="844217e249c738f3" providerId="LiveId" clId="{75CF2A85-2A99-499B-A849-D8CC8F5679A5}" dt="2018-03-16T00:22:14.146" v="27"/>
        <pc:sldMkLst>
          <pc:docMk/>
          <pc:sldMk cId="2996640358" sldId="374"/>
        </pc:sldMkLst>
        <pc:spChg chg="mod">
          <ac:chgData name="Michael Herman" userId="844217e249c738f3" providerId="LiveId" clId="{75CF2A85-2A99-499B-A849-D8CC8F5679A5}" dt="2018-03-16T00:22:14.146" v="27"/>
          <ac:spMkLst>
            <pc:docMk/>
            <pc:sldMk cId="2996640358" sldId="374"/>
            <ac:spMk id="4" creationId="{E23FC220-EA93-42ED-BFCE-4BF8C41A3248}"/>
          </ac:spMkLst>
        </pc:spChg>
        <pc:spChg chg="mod">
          <ac:chgData name="Michael Herman" userId="844217e249c738f3" providerId="LiveId" clId="{75CF2A85-2A99-499B-A849-D8CC8F5679A5}" dt="2018-03-16T00:22:00.655" v="25"/>
          <ac:spMkLst>
            <pc:docMk/>
            <pc:sldMk cId="2996640358" sldId="374"/>
            <ac:spMk id="5" creationId="{26D1AB56-CDD4-4DE8-BD99-A675E1E94446}"/>
          </ac:spMkLst>
        </pc:spChg>
      </pc:sldChg>
      <pc:sldChg chg="modSp">
        <pc:chgData name="Michael Herman" userId="844217e249c738f3" providerId="LiveId" clId="{75CF2A85-2A99-499B-A849-D8CC8F5679A5}" dt="2018-03-16T00:22:14.146" v="27"/>
        <pc:sldMkLst>
          <pc:docMk/>
          <pc:sldMk cId="2639679053" sldId="375"/>
        </pc:sldMkLst>
        <pc:spChg chg="mod">
          <ac:chgData name="Michael Herman" userId="844217e249c738f3" providerId="LiveId" clId="{75CF2A85-2A99-499B-A849-D8CC8F5679A5}" dt="2018-03-16T00:22:14.146" v="27"/>
          <ac:spMkLst>
            <pc:docMk/>
            <pc:sldMk cId="2639679053" sldId="375"/>
            <ac:spMk id="3" creationId="{AB887BF9-C5C0-4BA3-B0B5-DC109E335771}"/>
          </ac:spMkLst>
        </pc:spChg>
        <pc:spChg chg="mod">
          <ac:chgData name="Michael Herman" userId="844217e249c738f3" providerId="LiveId" clId="{75CF2A85-2A99-499B-A849-D8CC8F5679A5}" dt="2018-03-16T00:22:00.655" v="25"/>
          <ac:spMkLst>
            <pc:docMk/>
            <pc:sldMk cId="2639679053" sldId="375"/>
            <ac:spMk id="4" creationId="{FD43F9FE-68EA-4DA9-A3BB-F63AD02E53CD}"/>
          </ac:spMkLst>
        </pc:spChg>
      </pc:sldChg>
      <pc:sldChg chg="modSp">
        <pc:chgData name="Michael Herman" userId="844217e249c738f3" providerId="LiveId" clId="{75CF2A85-2A99-499B-A849-D8CC8F5679A5}" dt="2018-03-16T00:22:14.146" v="27"/>
        <pc:sldMkLst>
          <pc:docMk/>
          <pc:sldMk cId="1858598606" sldId="376"/>
        </pc:sldMkLst>
        <pc:spChg chg="mod">
          <ac:chgData name="Michael Herman" userId="844217e249c738f3" providerId="LiveId" clId="{75CF2A85-2A99-499B-A849-D8CC8F5679A5}" dt="2018-03-16T00:22:14.146" v="27"/>
          <ac:spMkLst>
            <pc:docMk/>
            <pc:sldMk cId="1858598606" sldId="376"/>
            <ac:spMk id="4" creationId="{F55A6BE6-05E2-4799-9EB0-17B4920384EF}"/>
          </ac:spMkLst>
        </pc:spChg>
        <pc:spChg chg="mod">
          <ac:chgData name="Michael Herman" userId="844217e249c738f3" providerId="LiveId" clId="{75CF2A85-2A99-499B-A849-D8CC8F5679A5}" dt="2018-03-16T00:22:00.655" v="25"/>
          <ac:spMkLst>
            <pc:docMk/>
            <pc:sldMk cId="1858598606" sldId="376"/>
            <ac:spMk id="5" creationId="{B4DC3EF7-561D-4E6B-B863-BAC0A768310E}"/>
          </ac:spMkLst>
        </pc:spChg>
      </pc:sldChg>
      <pc:sldChg chg="modSp">
        <pc:chgData name="Michael Herman" userId="844217e249c738f3" providerId="LiveId" clId="{75CF2A85-2A99-499B-A849-D8CC8F5679A5}" dt="2018-03-16T00:22:14.146" v="27"/>
        <pc:sldMkLst>
          <pc:docMk/>
          <pc:sldMk cId="3761202422" sldId="377"/>
        </pc:sldMkLst>
        <pc:spChg chg="mod">
          <ac:chgData name="Michael Herman" userId="844217e249c738f3" providerId="LiveId" clId="{75CF2A85-2A99-499B-A849-D8CC8F5679A5}" dt="2018-03-16T00:22:14.146" v="27"/>
          <ac:spMkLst>
            <pc:docMk/>
            <pc:sldMk cId="3761202422" sldId="377"/>
            <ac:spMk id="4" creationId="{F55A6BE6-05E2-4799-9EB0-17B4920384EF}"/>
          </ac:spMkLst>
        </pc:spChg>
        <pc:spChg chg="mod">
          <ac:chgData name="Michael Herman" userId="844217e249c738f3" providerId="LiveId" clId="{75CF2A85-2A99-499B-A849-D8CC8F5679A5}" dt="2018-03-16T00:22:00.655" v="25"/>
          <ac:spMkLst>
            <pc:docMk/>
            <pc:sldMk cId="3761202422" sldId="377"/>
            <ac:spMk id="5" creationId="{B4DC3EF7-561D-4E6B-B863-BAC0A768310E}"/>
          </ac:spMkLst>
        </pc:spChg>
      </pc:sldChg>
      <pc:sldChg chg="modSp">
        <pc:chgData name="Michael Herman" userId="844217e249c738f3" providerId="LiveId" clId="{75CF2A85-2A99-499B-A849-D8CC8F5679A5}" dt="2018-03-16T00:22:14.146" v="27"/>
        <pc:sldMkLst>
          <pc:docMk/>
          <pc:sldMk cId="80548395" sldId="378"/>
        </pc:sldMkLst>
        <pc:spChg chg="mod">
          <ac:chgData name="Michael Herman" userId="844217e249c738f3" providerId="LiveId" clId="{75CF2A85-2A99-499B-A849-D8CC8F5679A5}" dt="2018-03-16T00:22:14.146" v="27"/>
          <ac:spMkLst>
            <pc:docMk/>
            <pc:sldMk cId="80548395" sldId="378"/>
            <ac:spMk id="3" creationId="{9E474D5F-FAA5-4ACE-9890-207172D1B28C}"/>
          </ac:spMkLst>
        </pc:spChg>
        <pc:spChg chg="mod">
          <ac:chgData name="Michael Herman" userId="844217e249c738f3" providerId="LiveId" clId="{75CF2A85-2A99-499B-A849-D8CC8F5679A5}" dt="2018-03-16T00:22:00.655" v="25"/>
          <ac:spMkLst>
            <pc:docMk/>
            <pc:sldMk cId="80548395" sldId="378"/>
            <ac:spMk id="4" creationId="{D54A05B3-9552-46B4-B00E-7652A148C3AE}"/>
          </ac:spMkLst>
        </pc:spChg>
      </pc:sldChg>
      <pc:sldMasterChg chg="modSp modSldLayout">
        <pc:chgData name="Michael Herman" userId="844217e249c738f3" providerId="LiveId" clId="{75CF2A85-2A99-499B-A849-D8CC8F5679A5}" dt="2018-03-16T00:22:14.146" v="27"/>
        <pc:sldMasterMkLst>
          <pc:docMk/>
          <pc:sldMasterMk cId="0" sldId="2147483648"/>
        </pc:sldMasterMkLst>
        <pc:spChg chg="mod">
          <ac:chgData name="Michael Herman" userId="844217e249c738f3" providerId="LiveId" clId="{75CF2A85-2A99-499B-A849-D8CC8F5679A5}" dt="2018-03-16T00:22:14.146" v="27"/>
          <ac:spMkLst>
            <pc:docMk/>
            <pc:sldMasterMk cId="0" sldId="2147483648"/>
            <ac:spMk id="4" creationId="{00000000-0000-0000-0000-000000000000}"/>
          </ac:spMkLst>
        </pc:spChg>
        <pc:spChg chg="mod">
          <ac:chgData name="Michael Herman" userId="844217e249c738f3" providerId="LiveId" clId="{75CF2A85-2A99-499B-A849-D8CC8F5679A5}" dt="2018-03-16T00:22:00.655" v="25"/>
          <ac:spMkLst>
            <pc:docMk/>
            <pc:sldMasterMk cId="0" sldId="2147483648"/>
            <ac:spMk id="5" creationId="{00000000-0000-0000-0000-000000000000}"/>
          </ac:spMkLst>
        </pc:spChg>
        <pc:sldLayoutChg chg="modSp">
          <pc:chgData name="Michael Herman" userId="844217e249c738f3" providerId="LiveId" clId="{75CF2A85-2A99-499B-A849-D8CC8F5679A5}" dt="2018-03-16T00:22:14.146" v="27"/>
          <pc:sldLayoutMkLst>
            <pc:docMk/>
            <pc:sldMasterMk cId="0" sldId="2147483648"/>
            <pc:sldLayoutMk cId="0" sldId="2147483649"/>
          </pc:sldLayoutMkLst>
          <pc:spChg chg="mod">
            <ac:chgData name="Michael Herman" userId="844217e249c738f3" providerId="LiveId" clId="{75CF2A85-2A99-499B-A849-D8CC8F5679A5}" dt="2018-03-16T00:22:14.146" v="27"/>
            <ac:spMkLst>
              <pc:docMk/>
              <pc:sldMasterMk cId="0" sldId="2147483648"/>
              <pc:sldLayoutMk cId="0" sldId="2147483649"/>
              <ac:spMk id="4"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49"/>
              <ac:spMk id="5"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50"/>
          </pc:sldLayoutMkLst>
          <pc:spChg chg="mod">
            <ac:chgData name="Michael Herman" userId="844217e249c738f3" providerId="LiveId" clId="{75CF2A85-2A99-499B-A849-D8CC8F5679A5}" dt="2018-03-16T00:22:14.146" v="27"/>
            <ac:spMkLst>
              <pc:docMk/>
              <pc:sldMasterMk cId="0" sldId="2147483648"/>
              <pc:sldLayoutMk cId="0" sldId="2147483650"/>
              <ac:spMk id="4"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50"/>
              <ac:spMk id="5"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51"/>
          </pc:sldLayoutMkLst>
          <pc:spChg chg="mod">
            <ac:chgData name="Michael Herman" userId="844217e249c738f3" providerId="LiveId" clId="{75CF2A85-2A99-499B-A849-D8CC8F5679A5}" dt="2018-03-16T00:22:14.146" v="27"/>
            <ac:spMkLst>
              <pc:docMk/>
              <pc:sldMasterMk cId="0" sldId="2147483648"/>
              <pc:sldLayoutMk cId="0" sldId="2147483651"/>
              <ac:spMk id="4"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51"/>
              <ac:spMk id="5"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53"/>
          </pc:sldLayoutMkLst>
          <pc:spChg chg="mod">
            <ac:chgData name="Michael Herman" userId="844217e249c738f3" providerId="LiveId" clId="{75CF2A85-2A99-499B-A849-D8CC8F5679A5}" dt="2018-03-16T00:22:14.146" v="27"/>
            <ac:spMkLst>
              <pc:docMk/>
              <pc:sldMasterMk cId="0" sldId="2147483648"/>
              <pc:sldLayoutMk cId="0" sldId="2147483653"/>
              <ac:spMk id="7"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53"/>
              <ac:spMk id="8"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54"/>
          </pc:sldLayoutMkLst>
          <pc:spChg chg="mod">
            <ac:chgData name="Michael Herman" userId="844217e249c738f3" providerId="LiveId" clId="{75CF2A85-2A99-499B-A849-D8CC8F5679A5}" dt="2018-03-16T00:22:14.146" v="27"/>
            <ac:spMkLst>
              <pc:docMk/>
              <pc:sldMasterMk cId="0" sldId="2147483648"/>
              <pc:sldLayoutMk cId="0" sldId="2147483654"/>
              <ac:spMk id="3"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54"/>
              <ac:spMk id="4"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55"/>
          </pc:sldLayoutMkLst>
          <pc:spChg chg="mod">
            <ac:chgData name="Michael Herman" userId="844217e249c738f3" providerId="LiveId" clId="{75CF2A85-2A99-499B-A849-D8CC8F5679A5}" dt="2018-03-16T00:22:14.146" v="27"/>
            <ac:spMkLst>
              <pc:docMk/>
              <pc:sldMasterMk cId="0" sldId="2147483648"/>
              <pc:sldLayoutMk cId="0" sldId="2147483655"/>
              <ac:spMk id="2"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55"/>
              <ac:spMk id="3"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57"/>
          </pc:sldLayoutMkLst>
          <pc:spChg chg="mod">
            <ac:chgData name="Michael Herman" userId="844217e249c738f3" providerId="LiveId" clId="{75CF2A85-2A99-499B-A849-D8CC8F5679A5}" dt="2018-03-16T00:22:14.146" v="27"/>
            <ac:spMkLst>
              <pc:docMk/>
              <pc:sldMasterMk cId="0" sldId="2147483648"/>
              <pc:sldLayoutMk cId="0" sldId="2147483657"/>
              <ac:spMk id="5"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57"/>
              <ac:spMk id="6"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59"/>
          </pc:sldLayoutMkLst>
          <pc:spChg chg="mod">
            <ac:chgData name="Michael Herman" userId="844217e249c738f3" providerId="LiveId" clId="{75CF2A85-2A99-499B-A849-D8CC8F5679A5}" dt="2018-03-16T00:22:14.146" v="27"/>
            <ac:spMkLst>
              <pc:docMk/>
              <pc:sldMasterMk cId="0" sldId="2147483648"/>
              <pc:sldLayoutMk cId="0" sldId="2147483659"/>
              <ac:spMk id="4"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59"/>
              <ac:spMk id="5"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60"/>
          </pc:sldLayoutMkLst>
          <pc:spChg chg="mod">
            <ac:chgData name="Michael Herman" userId="844217e249c738f3" providerId="LiveId" clId="{75CF2A85-2A99-499B-A849-D8CC8F5679A5}" dt="2018-03-16T00:22:14.146" v="27"/>
            <ac:spMkLst>
              <pc:docMk/>
              <pc:sldMasterMk cId="0" sldId="2147483648"/>
              <pc:sldLayoutMk cId="0" sldId="2147483660"/>
              <ac:spMk id="4"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60"/>
              <ac:spMk id="5"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61"/>
          </pc:sldLayoutMkLst>
          <pc:spChg chg="mod">
            <ac:chgData name="Michael Herman" userId="844217e249c738f3" providerId="LiveId" clId="{75CF2A85-2A99-499B-A849-D8CC8F5679A5}" dt="2018-03-16T00:22:14.146" v="27"/>
            <ac:spMkLst>
              <pc:docMk/>
              <pc:sldMasterMk cId="0" sldId="2147483648"/>
              <pc:sldLayoutMk cId="0" sldId="2147483661"/>
              <ac:spMk id="4"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61"/>
              <ac:spMk id="5"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62"/>
          </pc:sldLayoutMkLst>
          <pc:spChg chg="mod">
            <ac:chgData name="Michael Herman" userId="844217e249c738f3" providerId="LiveId" clId="{75CF2A85-2A99-499B-A849-D8CC8F5679A5}" dt="2018-03-16T00:22:14.146" v="27"/>
            <ac:spMkLst>
              <pc:docMk/>
              <pc:sldMasterMk cId="0" sldId="2147483648"/>
              <pc:sldLayoutMk cId="0" sldId="2147483662"/>
              <ac:spMk id="4"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62"/>
              <ac:spMk id="5"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63"/>
          </pc:sldLayoutMkLst>
          <pc:spChg chg="mod">
            <ac:chgData name="Michael Herman" userId="844217e249c738f3" providerId="LiveId" clId="{75CF2A85-2A99-499B-A849-D8CC8F5679A5}" dt="2018-03-16T00:22:14.146" v="27"/>
            <ac:spMkLst>
              <pc:docMk/>
              <pc:sldMasterMk cId="0" sldId="2147483648"/>
              <pc:sldLayoutMk cId="0" sldId="2147483663"/>
              <ac:spMk id="4"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63"/>
              <ac:spMk id="5"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64"/>
          </pc:sldLayoutMkLst>
          <pc:spChg chg="mod">
            <ac:chgData name="Michael Herman" userId="844217e249c738f3" providerId="LiveId" clId="{75CF2A85-2A99-499B-A849-D8CC8F5679A5}" dt="2018-03-16T00:22:14.146" v="27"/>
            <ac:spMkLst>
              <pc:docMk/>
              <pc:sldMasterMk cId="0" sldId="2147483648"/>
              <pc:sldLayoutMk cId="0" sldId="2147483664"/>
              <ac:spMk id="4"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64"/>
              <ac:spMk id="5"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65"/>
          </pc:sldLayoutMkLst>
          <pc:spChg chg="mod">
            <ac:chgData name="Michael Herman" userId="844217e249c738f3" providerId="LiveId" clId="{75CF2A85-2A99-499B-A849-D8CC8F5679A5}" dt="2018-03-16T00:22:14.146" v="27"/>
            <ac:spMkLst>
              <pc:docMk/>
              <pc:sldMasterMk cId="0" sldId="2147483648"/>
              <pc:sldLayoutMk cId="0" sldId="2147483665"/>
              <ac:spMk id="5"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65"/>
              <ac:spMk id="6"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66"/>
          </pc:sldLayoutMkLst>
          <pc:spChg chg="mod">
            <ac:chgData name="Michael Herman" userId="844217e249c738f3" providerId="LiveId" clId="{75CF2A85-2A99-499B-A849-D8CC8F5679A5}" dt="2018-03-16T00:22:14.146" v="27"/>
            <ac:spMkLst>
              <pc:docMk/>
              <pc:sldMasterMk cId="0" sldId="2147483648"/>
              <pc:sldLayoutMk cId="0" sldId="2147483666"/>
              <ac:spMk id="5"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66"/>
              <ac:spMk id="6" creationId="{00000000-0000-0000-0000-000000000000}"/>
            </ac:spMkLst>
          </pc:spChg>
        </pc:sldLayoutChg>
        <pc:sldLayoutChg chg="modSp">
          <pc:chgData name="Michael Herman" userId="844217e249c738f3" providerId="LiveId" clId="{75CF2A85-2A99-499B-A849-D8CC8F5679A5}" dt="2018-03-16T00:22:14.146" v="27"/>
          <pc:sldLayoutMkLst>
            <pc:docMk/>
            <pc:sldMasterMk cId="0" sldId="2147483648"/>
            <pc:sldLayoutMk cId="0" sldId="2147483667"/>
          </pc:sldLayoutMkLst>
          <pc:spChg chg="mod">
            <ac:chgData name="Michael Herman" userId="844217e249c738f3" providerId="LiveId" clId="{75CF2A85-2A99-499B-A849-D8CC8F5679A5}" dt="2018-03-16T00:22:14.146" v="27"/>
            <ac:spMkLst>
              <pc:docMk/>
              <pc:sldMasterMk cId="0" sldId="2147483648"/>
              <pc:sldLayoutMk cId="0" sldId="2147483667"/>
              <ac:spMk id="4" creationId="{00000000-0000-0000-0000-000000000000}"/>
            </ac:spMkLst>
          </pc:spChg>
          <pc:spChg chg="mod">
            <ac:chgData name="Michael Herman" userId="844217e249c738f3" providerId="LiveId" clId="{75CF2A85-2A99-499B-A849-D8CC8F5679A5}" dt="2018-03-16T00:22:00.655" v="25"/>
            <ac:spMkLst>
              <pc:docMk/>
              <pc:sldMasterMk cId="0" sldId="2147483648"/>
              <pc:sldLayoutMk cId="0" sldId="2147483667"/>
              <ac:spMk id="5"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2018-03-15</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39</a:t>
            </a:fld>
            <a:endParaRPr lang="zh-CN" altLang="en-US"/>
          </a:p>
        </p:txBody>
      </p:sp>
    </p:spTree>
    <p:extLst>
      <p:ext uri="{BB962C8B-B14F-4D97-AF65-F5344CB8AC3E}">
        <p14:creationId xmlns:p14="http://schemas.microsoft.com/office/powerpoint/2010/main" val="75877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42</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53</a:t>
            </a:fld>
            <a:endParaRPr lang="zh-CN" altLang="en-US"/>
          </a:p>
        </p:txBody>
      </p:sp>
    </p:spTree>
    <p:extLst>
      <p:ext uri="{BB962C8B-B14F-4D97-AF65-F5344CB8AC3E}">
        <p14:creationId xmlns:p14="http://schemas.microsoft.com/office/powerpoint/2010/main" val="487223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lvl1pPr>
              <a:defRPr/>
            </a:lvl1p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3/15/2018</a:t>
            </a:r>
          </a:p>
        </p:txBody>
      </p:sp>
      <p:sp>
        <p:nvSpPr>
          <p:cNvPr id="6" name="Footer Placeholder 5"/>
          <p:cNvSpPr>
            <a:spLocks noGrp="1"/>
          </p:cNvSpPr>
          <p:nvPr>
            <p:ph type="ftr" sz="quarter" idx="11"/>
          </p:nvPr>
        </p:nvSpPr>
        <p:spPr/>
        <p:txBody>
          <a:bodyPr/>
          <a:lstStyle/>
          <a:p>
            <a:r>
              <a:rPr lang="en-US" dirty="0"/>
              <a:t>NEO Blockchain Vancouver</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3/15/2018</a:t>
            </a:r>
          </a:p>
        </p:txBody>
      </p:sp>
      <p:sp>
        <p:nvSpPr>
          <p:cNvPr id="8" name="Footer Placeholder 7"/>
          <p:cNvSpPr>
            <a:spLocks noGrp="1"/>
          </p:cNvSpPr>
          <p:nvPr>
            <p:ph type="ftr" sz="quarter" idx="11"/>
          </p:nvPr>
        </p:nvSpPr>
        <p:spPr/>
        <p:txBody>
          <a:bodyPr/>
          <a:lstStyle/>
          <a:p>
            <a:r>
              <a:rPr lang="en-US" dirty="0"/>
              <a:t>NEO Blockchain Vancouver</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3/15/2018</a:t>
            </a:r>
          </a:p>
        </p:txBody>
      </p:sp>
      <p:sp>
        <p:nvSpPr>
          <p:cNvPr id="4" name="Footer Placeholder 3"/>
          <p:cNvSpPr>
            <a:spLocks noGrp="1"/>
          </p:cNvSpPr>
          <p:nvPr>
            <p:ph type="ftr" sz="quarter" idx="11"/>
          </p:nvPr>
        </p:nvSpPr>
        <p:spPr/>
        <p:txBody>
          <a:bodyPr/>
          <a:lstStyle/>
          <a:p>
            <a:r>
              <a:rPr lang="en-US" dirty="0"/>
              <a:t>NEO Blockchain Vancouver</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3/15/2018</a:t>
            </a:r>
          </a:p>
        </p:txBody>
      </p:sp>
      <p:sp>
        <p:nvSpPr>
          <p:cNvPr id="3" name="Footer Placeholder 2"/>
          <p:cNvSpPr>
            <a:spLocks noGrp="1"/>
          </p:cNvSpPr>
          <p:nvPr>
            <p:ph type="ftr" sz="quarter" idx="11"/>
          </p:nvPr>
        </p:nvSpPr>
        <p:spPr/>
        <p:txBody>
          <a:bodyPr/>
          <a:lstStyle/>
          <a:p>
            <a:r>
              <a:rPr lang="en-US" dirty="0"/>
              <a:t>NEO Blockchain Vancouver</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3/15/2018</a:t>
            </a:r>
          </a:p>
        </p:txBody>
      </p:sp>
      <p:sp>
        <p:nvSpPr>
          <p:cNvPr id="6" name="Footer Placeholder 5"/>
          <p:cNvSpPr>
            <a:spLocks noGrp="1"/>
          </p:cNvSpPr>
          <p:nvPr>
            <p:ph type="ftr" sz="quarter" idx="11"/>
          </p:nvPr>
        </p:nvSpPr>
        <p:spPr/>
        <p:txBody>
          <a:bodyPr/>
          <a:lstStyle/>
          <a:p>
            <a:r>
              <a:rPr lang="en-US" dirty="0"/>
              <a:t>NEO Blockchain Vancouver</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3/15/2018</a:t>
            </a:r>
          </a:p>
        </p:txBody>
      </p:sp>
      <p:sp>
        <p:nvSpPr>
          <p:cNvPr id="6" name="Footer Placeholder 5"/>
          <p:cNvSpPr>
            <a:spLocks noGrp="1"/>
          </p:cNvSpPr>
          <p:nvPr>
            <p:ph type="ftr" sz="quarter" idx="11"/>
          </p:nvPr>
        </p:nvSpPr>
        <p:spPr/>
        <p:txBody>
          <a:bodyPr/>
          <a:lstStyle/>
          <a:p>
            <a:r>
              <a:rPr lang="en-US" dirty="0"/>
              <a:t>NEO Blockchain Vancouver</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3/15/2018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Vancouver</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iscord.gg/gqCYeup"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Colors" Target="../diagrams/colors2.xml"/><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diagramQuickStyle" Target="../diagrams/quickStyle2.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diagramLayout" Target="../diagrams/layout2.xml"/><Relationship Id="rId5" Type="http://schemas.openxmlformats.org/officeDocument/2006/relationships/image" Target="../media/image23.svg"/><Relationship Id="rId10" Type="http://schemas.openxmlformats.org/officeDocument/2006/relationships/diagramData" Target="../diagrams/data2.xml"/><Relationship Id="rId4" Type="http://schemas.openxmlformats.org/officeDocument/2006/relationships/image" Target="../media/image22.png"/><Relationship Id="rId9" Type="http://schemas.openxmlformats.org/officeDocument/2006/relationships/image" Target="../media/image27.svg"/><Relationship Id="rId14" Type="http://schemas.microsoft.com/office/2007/relationships/diagramDrawing" Target="../diagrams/drawing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7.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6.png"/><Relationship Id="rId5" Type="http://schemas.openxmlformats.org/officeDocument/2006/relationships/diagramQuickStyle" Target="../diagrams/quickStyle5.xml"/><Relationship Id="rId10" Type="http://schemas.openxmlformats.org/officeDocument/2006/relationships/image" Target="../media/image35.svg"/><Relationship Id="rId4" Type="http://schemas.openxmlformats.org/officeDocument/2006/relationships/diagramLayout" Target="../diagrams/layout5.xml"/><Relationship Id="rId9" Type="http://schemas.openxmlformats.org/officeDocument/2006/relationships/image" Target="../media/image34.png"/><Relationship Id="rId14" Type="http://schemas.openxmlformats.org/officeDocument/2006/relationships/image" Target="../media/image3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68.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67.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66.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69.jpeg"/><Relationship Id="rId10" Type="http://schemas.openxmlformats.org/officeDocument/2006/relationships/image" Target="../media/image65.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7" Type="http://schemas.openxmlformats.org/officeDocument/2006/relationships/image" Target="../media/image70.png"/><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reddit.com/r/NEO/" TargetMode="Externa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72.png"/><Relationship Id="rId4" Type="http://schemas.openxmlformats.org/officeDocument/2006/relationships/hyperlink" Target="https://www.youtube.com/watch?time_continue=3&amp;v=th7jZlmoZBc" TargetMode="External"/><Relationship Id="rId9"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discord.gg/4TQujHj" TargetMode="External"/><Relationship Id="rId2" Type="http://schemas.openxmlformats.org/officeDocument/2006/relationships/hyperlink" Target="https://discord.gg/gqCYeup" TargetMode="Externa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hyperlink" Target="https://github.com/mwherman2000/neo-dotnetquickstart/blob/master/README.md" TargetMode="External"/><Relationship Id="rId4" Type="http://schemas.openxmlformats.org/officeDocument/2006/relationships/hyperlink" Target="https://github.com/mwherman2000/neo-csharpcoe/blob/master/README.m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9.jp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15, 2018</a:t>
            </a:r>
          </a:p>
          <a:p>
            <a:pPr algn="ctr"/>
            <a:r>
              <a:rPr lang="en-CA" dirty="0">
                <a:hlinkClick r:id="rId2"/>
              </a:rPr>
              <a:t>https://www.meetup.com/NEO-Blockchain-Vancouver/</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6" name="officeArt object">
            <a:extLst>
              <a:ext uri="{FF2B5EF4-FFF2-40B4-BE49-F238E27FC236}">
                <a16:creationId xmlns:a16="http://schemas.microsoft.com/office/drawing/2014/main" id="{E80B4B12-7EE8-4387-94A4-FCC902B36566}"/>
              </a:ext>
            </a:extLst>
          </p:cNvPr>
          <p:cNvPicPr>
            <a:picLocks noChangeAspect="1"/>
          </p:cNvPicPr>
          <p:nvPr/>
        </p:nvPicPr>
        <p:blipFill>
          <a:blip r:embed="rId3">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7" name="Picture 6">
            <a:extLst>
              <a:ext uri="{FF2B5EF4-FFF2-40B4-BE49-F238E27FC236}">
                <a16:creationId xmlns:a16="http://schemas.microsoft.com/office/drawing/2014/main" id="{4A3E0470-4964-4B41-A3A9-C3585BE5A694}"/>
              </a:ext>
            </a:extLst>
          </p:cNvPr>
          <p:cNvPicPr>
            <a:picLocks noChangeAspect="1"/>
          </p:cNvPicPr>
          <p:nvPr/>
        </p:nvPicPr>
        <p:blipFill>
          <a:blip r:embed="rId4"/>
          <a:stretch>
            <a:fillRect/>
          </a:stretch>
        </p:blipFill>
        <p:spPr>
          <a:xfrm>
            <a:off x="2434005" y="1245151"/>
            <a:ext cx="5867400" cy="3070860"/>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1. Introduction to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r>
              <a:rPr lang="en-CA" dirty="0"/>
              <a:t>What is NEO?</a:t>
            </a:r>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916494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2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3</a:t>
            </a:r>
            <a:r>
              <a:rPr lang="en-CA" baseline="30000" dirty="0"/>
              <a:t>rd</a:t>
            </a:r>
            <a:r>
              <a:rPr lang="en-CA" dirty="0"/>
              <a:t> generation distributed applications (dApp) platform</a:t>
            </a:r>
          </a:p>
          <a:p>
            <a:pPr lvl="1"/>
            <a:r>
              <a:rPr lang="en-CA" dirty="0"/>
              <a:t>Multiple languages: C# (reference implementation), Python, Java, Golang, JavaScript</a:t>
            </a:r>
          </a:p>
          <a:p>
            <a:pPr lvl="1"/>
            <a:r>
              <a:rPr lang="en-CA" dirty="0"/>
              <a:t>First dApp platform suitable for enterprise application development, deployment, and operations</a:t>
            </a:r>
          </a:p>
          <a:p>
            <a:r>
              <a:rPr lang="en-CA" dirty="0"/>
              <a:t>NEO SMART ECONOMY</a:t>
            </a:r>
          </a:p>
          <a:p>
            <a:pPr lvl="1"/>
            <a:r>
              <a:rPr lang="en-CA" dirty="0"/>
              <a:t>Key differentiator</a:t>
            </a:r>
          </a:p>
          <a:p>
            <a:r>
              <a:rPr lang="en-CA" dirty="0"/>
              <a:t>GLOBAL COMMUNITY</a:t>
            </a:r>
          </a:p>
          <a:p>
            <a:pPr lvl="1"/>
            <a:r>
              <a:rPr lang="en-CA" dirty="0"/>
              <a:t>Discord: </a:t>
            </a:r>
            <a:r>
              <a:rPr lang="en-CA" dirty="0">
                <a:hlinkClick r:id="rId3"/>
              </a:rPr>
              <a:t>https://discord.gg/gqCYeup</a:t>
            </a:r>
            <a:r>
              <a:rPr lang="en-CA" dirty="0"/>
              <a:t>  /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a:bodyPr>
          <a:lstStyle/>
          <a:p>
            <a:r>
              <a:rPr lang="en-US" altLang="zh-CN" dirty="0"/>
              <a:t>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Intended use: acquire, hold, and retain NEO to maximize your voting power in the network</a:t>
            </a:r>
          </a:p>
          <a:p>
            <a:pPr lvl="1"/>
            <a:r>
              <a:rPr lang="en-US" altLang="zh-CN" dirty="0"/>
              <a:t>Receive distributions of GAS</a:t>
            </a:r>
          </a:p>
          <a:p>
            <a:r>
              <a:rPr lang="en-US" altLang="zh-CN" dirty="0"/>
              <a:t>NeoGas (GAS)</a:t>
            </a:r>
          </a:p>
          <a:p>
            <a:pPr lvl="1"/>
            <a:r>
              <a:rPr lang="en-US" altLang="zh-CN" dirty="0"/>
              <a:t>Sometimes referred to as a “Utility Token” or the “Fuel Token”</a:t>
            </a:r>
          </a:p>
          <a:p>
            <a:pPr lvl="1"/>
            <a:r>
              <a:rPr lang="en-US" altLang="zh-CN" dirty="0"/>
              <a:t>Used to fund the deployment of smart contracts (applications) on the NEO Blockchain</a:t>
            </a:r>
          </a:p>
          <a:p>
            <a:pPr lvl="1"/>
            <a:r>
              <a:rPr lang="en-US" altLang="zh-CN" dirty="0"/>
              <a:t>Used to fund transactions executed on the NEO Blockchain</a:t>
            </a:r>
          </a:p>
          <a:p>
            <a:pPr lvl="1"/>
            <a:r>
              <a:rPr lang="en-US" altLang="zh-CN" dirty="0"/>
              <a:t>System Fees are recycled and re-distributed in ratio/proportion to the number of NEO you hold</a:t>
            </a:r>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1111-00B8-4DF6-98E7-595FF5C7012D}"/>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CD1516B1-3EDE-4B54-89D4-3D05828B42AC}"/>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5D20F5F8-F1C7-429B-8F54-85D7682B010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a:extLst>
              <a:ext uri="{FF2B5EF4-FFF2-40B4-BE49-F238E27FC236}">
                <a16:creationId xmlns:a16="http://schemas.microsoft.com/office/drawing/2014/main" id="{D9B365AB-F401-4FB4-9CCF-494ECD22279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77941F9-A930-461F-93FC-055B40CF5F3A}"/>
              </a:ext>
            </a:extLst>
          </p:cNvPr>
          <p:cNvSpPr/>
          <p:nvPr/>
        </p:nvSpPr>
        <p:spPr>
          <a:xfrm>
            <a:off x="65315" y="6041362"/>
            <a:ext cx="12126686" cy="461665"/>
          </a:xfrm>
          <a:prstGeom prst="rect">
            <a:avLst/>
          </a:prstGeom>
        </p:spPr>
        <p:txBody>
          <a:bodyPr wrap="square">
            <a:spAutoFit/>
          </a:bodyPr>
          <a:lstStyle/>
          <a:p>
            <a:pPr algn="ctr"/>
            <a:r>
              <a:rPr lang="en-US" sz="2400" b="1" dirty="0"/>
              <a:t>2013 - </a:t>
            </a:r>
            <a:r>
              <a:rPr lang="en-US" sz="2400" b="1" dirty="0" err="1"/>
              <a:t>BitAngelsCloud</a:t>
            </a:r>
            <a:endParaRPr lang="en-CA" sz="2400" b="1" dirty="0"/>
          </a:p>
        </p:txBody>
      </p:sp>
    </p:spTree>
    <p:extLst>
      <p:ext uri="{BB962C8B-B14F-4D97-AF65-F5344CB8AC3E}">
        <p14:creationId xmlns:p14="http://schemas.microsoft.com/office/powerpoint/2010/main" val="87302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313690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B939B-0A5A-4570-B948-02007DF3F5AA}"/>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D94971C0-2B90-49A3-89C9-4A840C5C670D}"/>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82429C40-489C-4694-A7CB-E76549F5C40A}"/>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a:extLst>
              <a:ext uri="{FF2B5EF4-FFF2-40B4-BE49-F238E27FC236}">
                <a16:creationId xmlns:a16="http://schemas.microsoft.com/office/drawing/2014/main" id="{E9ED1AED-23F9-439A-9987-1705F92CE8E2}"/>
              </a:ext>
            </a:extLst>
          </p:cNvPr>
          <p:cNvPicPr>
            <a:picLocks noChangeAspect="1"/>
          </p:cNvPicPr>
          <p:nvPr/>
        </p:nvPicPr>
        <p:blipFill>
          <a:blip r:embed="rId2"/>
          <a:stretch>
            <a:fillRect/>
          </a:stretch>
        </p:blipFill>
        <p:spPr>
          <a:xfrm>
            <a:off x="591044" y="0"/>
            <a:ext cx="11009912" cy="6858000"/>
          </a:xfrm>
          <a:prstGeom prst="rect">
            <a:avLst/>
          </a:prstGeom>
        </p:spPr>
      </p:pic>
      <p:sp>
        <p:nvSpPr>
          <p:cNvPr id="6" name="Rectangle 5">
            <a:extLst>
              <a:ext uri="{FF2B5EF4-FFF2-40B4-BE49-F238E27FC236}">
                <a16:creationId xmlns:a16="http://schemas.microsoft.com/office/drawing/2014/main" id="{8287718F-81A4-40C7-9F5E-CF477FA38452}"/>
              </a:ext>
            </a:extLst>
          </p:cNvPr>
          <p:cNvSpPr/>
          <p:nvPr/>
        </p:nvSpPr>
        <p:spPr>
          <a:xfrm>
            <a:off x="591044" y="4992624"/>
            <a:ext cx="11009912" cy="7040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D7D7B02-389D-45B5-8CBE-DAEE138C9539}"/>
              </a:ext>
            </a:extLst>
          </p:cNvPr>
          <p:cNvSpPr/>
          <p:nvPr/>
        </p:nvSpPr>
        <p:spPr>
          <a:xfrm>
            <a:off x="7088638" y="82181"/>
            <a:ext cx="2565126" cy="369332"/>
          </a:xfrm>
          <a:prstGeom prst="rect">
            <a:avLst/>
          </a:prstGeom>
        </p:spPr>
        <p:txBody>
          <a:bodyPr wrap="none">
            <a:spAutoFit/>
          </a:bodyPr>
          <a:lstStyle/>
          <a:p>
            <a:r>
              <a:rPr lang="en-US" dirty="0">
                <a:solidFill>
                  <a:srgbClr val="90C226"/>
                </a:solidFill>
              </a:rPr>
              <a:t>March 14, 2018 2:05PM</a:t>
            </a:r>
            <a:endParaRPr lang="en-CA" dirty="0">
              <a:solidFill>
                <a:srgbClr val="90C226"/>
              </a:solidFill>
            </a:endParaRPr>
          </a:p>
        </p:txBody>
      </p:sp>
    </p:spTree>
    <p:extLst>
      <p:ext uri="{BB962C8B-B14F-4D97-AF65-F5344CB8AC3E}">
        <p14:creationId xmlns:p14="http://schemas.microsoft.com/office/powerpoint/2010/main" val="8616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6467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BDB2F161-727F-4AF8-BA5E-5379BADF2129}"/>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54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856BA16E-F253-4E34-A202-4FDFBD6D9A08}"/>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2. 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grpSp>
        <p:nvGrpSpPr>
          <p:cNvPr id="5" name="Group 4">
            <a:extLst>
              <a:ext uri="{FF2B5EF4-FFF2-40B4-BE49-F238E27FC236}">
                <a16:creationId xmlns:a16="http://schemas.microsoft.com/office/drawing/2014/main" id="{B92DB000-CC26-4FEE-BD2E-33835CAC3CAB}"/>
              </a:ext>
            </a:extLst>
          </p:cNvPr>
          <p:cNvGrpSpPr/>
          <p:nvPr/>
        </p:nvGrpSpPr>
        <p:grpSpPr>
          <a:xfrm>
            <a:off x="4122981" y="1569626"/>
            <a:ext cx="4754935" cy="3603994"/>
            <a:chOff x="4122981" y="1569626"/>
            <a:chExt cx="4754935" cy="3603994"/>
          </a:xfrm>
        </p:grpSpPr>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234C85-8215-4E4A-966C-7D3826DCBC36}"/>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16E3D37C-A663-48E8-8FC1-97D21D454C2C}"/>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57005606-4875-41E8-85DD-05A46704EDF1}"/>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a:extLst>
              <a:ext uri="{FF2B5EF4-FFF2-40B4-BE49-F238E27FC236}">
                <a16:creationId xmlns:a16="http://schemas.microsoft.com/office/drawing/2014/main" id="{8B76CA42-760B-4BD1-A1AE-84FDBA1D11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711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NEO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909EA-8CAA-4957-B8A8-37700D6AFE0D}"/>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6BC1E232-ACA9-4860-B3FF-4FC1EDD4CFBC}"/>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384B8FFE-4762-404A-A148-7A87E6A6A98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5" name="Picture 4">
            <a:extLst>
              <a:ext uri="{FF2B5EF4-FFF2-40B4-BE49-F238E27FC236}">
                <a16:creationId xmlns:a16="http://schemas.microsoft.com/office/drawing/2014/main" id="{2051D09A-EE81-457A-90C7-7D16110114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735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34</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768D8637-8082-4D0B-80C9-D8252D3D8374}"/>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Tree>
    <p:extLst>
      <p:ext uri="{BB962C8B-B14F-4D97-AF65-F5344CB8AC3E}">
        <p14:creationId xmlns:p14="http://schemas.microsoft.com/office/powerpoint/2010/main" val="2008009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4C79C3-3B2B-4DA1-B4D0-9565922179CC}"/>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8FF75ACE-4D31-41D5-A0E2-66BF9D095DF2}"/>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47AF8FAE-ED9D-410D-A287-6E975564F453}"/>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7" name="Picture 6">
            <a:extLst>
              <a:ext uri="{FF2B5EF4-FFF2-40B4-BE49-F238E27FC236}">
                <a16:creationId xmlns:a16="http://schemas.microsoft.com/office/drawing/2014/main" id="{08B56895-559B-4B76-AF83-62A0AB15E2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414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189689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017E-42B8-40B9-8F38-AE9E602EDB66}"/>
              </a:ext>
            </a:extLst>
          </p:cNvPr>
          <p:cNvSpPr>
            <a:spLocks noGrp="1"/>
          </p:cNvSpPr>
          <p:nvPr>
            <p:ph type="title"/>
          </p:nvPr>
        </p:nvSpPr>
        <p:spPr/>
        <p:txBody>
          <a:bodyPr/>
          <a:lstStyle/>
          <a:p>
            <a:r>
              <a:rPr lang="en-CA" dirty="0"/>
              <a:t>Goals for this Evening</a:t>
            </a:r>
          </a:p>
        </p:txBody>
      </p:sp>
      <p:sp>
        <p:nvSpPr>
          <p:cNvPr id="3" name="Content Placeholder 2">
            <a:extLst>
              <a:ext uri="{FF2B5EF4-FFF2-40B4-BE49-F238E27FC236}">
                <a16:creationId xmlns:a16="http://schemas.microsoft.com/office/drawing/2014/main" id="{3E9A74D5-893E-432B-8BC0-7EADBBDA22A8}"/>
              </a:ext>
            </a:extLst>
          </p:cNvPr>
          <p:cNvSpPr>
            <a:spLocks noGrp="1"/>
          </p:cNvSpPr>
          <p:nvPr>
            <p:ph idx="1"/>
          </p:nvPr>
        </p:nvSpPr>
        <p:spPr/>
        <p:txBody>
          <a:bodyPr>
            <a:normAutofit fontScale="92500" lnSpcReduction="10000"/>
          </a:bodyPr>
          <a:lstStyle/>
          <a:p>
            <a:r>
              <a:rPr lang="en-US" dirty="0"/>
              <a:t>Context</a:t>
            </a:r>
          </a:p>
          <a:p>
            <a:pPr lvl="1"/>
            <a:r>
              <a:rPr lang="en-US" dirty="0"/>
              <a:t>I love explaining software to people – especially new, powerful software platforms</a:t>
            </a:r>
          </a:p>
          <a:p>
            <a:pPr lvl="1"/>
            <a:r>
              <a:rPr lang="en-US" dirty="0"/>
              <a:t>‎I love the NEO Blockchain as a 3rd generation distributed applications platform </a:t>
            </a:r>
            <a:br>
              <a:rPr lang="en-US" dirty="0"/>
            </a:br>
            <a:r>
              <a:rPr lang="en-US" dirty="0"/>
              <a:t>(I work on NEO 16 hours a day.)</a:t>
            </a:r>
            <a:br>
              <a:rPr lang="en-US" dirty="0"/>
            </a:br>
            <a:endParaRPr lang="en-US" dirty="0"/>
          </a:p>
          <a:p>
            <a:pPr lvl="1"/>
            <a:r>
              <a:rPr lang="en-US" dirty="0"/>
              <a:t>“Making [software] easier to understand; making [software] easier for you to explain to others.”</a:t>
            </a:r>
            <a:br>
              <a:rPr lang="en-US" dirty="0"/>
            </a:br>
            <a:endParaRPr lang="en-US" dirty="0"/>
          </a:p>
          <a:p>
            <a:r>
              <a:rPr lang="en-US" dirty="0"/>
              <a:t>Specific Goals for This Evening</a:t>
            </a:r>
          </a:p>
          <a:p>
            <a:pPr lvl="1"/>
            <a:r>
              <a:rPr lang="en-US" dirty="0"/>
              <a:t>Clear and complete understanding of what NEO is</a:t>
            </a:r>
          </a:p>
          <a:p>
            <a:pPr lvl="1"/>
            <a:r>
              <a:rPr lang="en-US" dirty="0"/>
              <a:t>‎NEO as a cryptocurrency - NEO and NeoGas (investors/traders)</a:t>
            </a:r>
          </a:p>
          <a:p>
            <a:pPr lvl="1"/>
            <a:r>
              <a:rPr lang="en-US" dirty="0"/>
              <a:t>‎NEO as an complete ecosystem - NEO Smart Economy (everyone)</a:t>
            </a:r>
          </a:p>
          <a:p>
            <a:pPr lvl="1"/>
            <a:r>
              <a:rPr lang="en-US" dirty="0"/>
              <a:t>NEO as a software platform - ‎3</a:t>
            </a:r>
            <a:r>
              <a:rPr lang="en-US" baseline="30000" dirty="0"/>
              <a:t>rd</a:t>
            </a:r>
            <a:r>
              <a:rPr lang="en-US" dirty="0"/>
              <a:t> generation distributed applications platform (developers)</a:t>
            </a:r>
          </a:p>
          <a:p>
            <a:pPr lvl="1"/>
            <a:r>
              <a:rPr lang="en-US" dirty="0"/>
              <a:t>NEO ‎evidence – news, events, tours, </a:t>
            </a:r>
            <a:r>
              <a:rPr lang="en-US" dirty="0" err="1"/>
              <a:t>ndApps</a:t>
            </a:r>
            <a:r>
              <a:rPr lang="en-US" dirty="0"/>
              <a:t>, … (everyone)</a:t>
            </a:r>
            <a:endParaRPr lang="en-CA" dirty="0"/>
          </a:p>
        </p:txBody>
      </p:sp>
      <p:sp>
        <p:nvSpPr>
          <p:cNvPr id="4" name="Date Placeholder 3">
            <a:extLst>
              <a:ext uri="{FF2B5EF4-FFF2-40B4-BE49-F238E27FC236}">
                <a16:creationId xmlns:a16="http://schemas.microsoft.com/office/drawing/2014/main" id="{0C0EFB82-6ED1-4B51-999B-3AB51DEFD10F}"/>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56A8434-C9CF-4D03-AFBB-61FE01BD8573}"/>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A9031443-2992-4727-AF46-052DD25F070C}"/>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89931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4807-F6C5-4FFC-B8F3-47FCE5D426FC}"/>
              </a:ext>
            </a:extLst>
          </p:cNvPr>
          <p:cNvSpPr>
            <a:spLocks noGrp="1"/>
          </p:cNvSpPr>
          <p:nvPr>
            <p:ph type="title"/>
          </p:nvPr>
        </p:nvSpPr>
        <p:spPr/>
        <p:txBody>
          <a:bodyPr/>
          <a:lstStyle/>
          <a:p>
            <a:r>
              <a:rPr lang="en-CA" dirty="0"/>
              <a:t>3. Aside: Why do things have value? </a:t>
            </a:r>
          </a:p>
        </p:txBody>
      </p:sp>
      <p:sp>
        <p:nvSpPr>
          <p:cNvPr id="3" name="Text Placeholder 2">
            <a:extLst>
              <a:ext uri="{FF2B5EF4-FFF2-40B4-BE49-F238E27FC236}">
                <a16:creationId xmlns:a16="http://schemas.microsoft.com/office/drawing/2014/main" id="{2A0B71FE-7360-4458-BAAA-0CFF556B68F2}"/>
              </a:ext>
            </a:extLst>
          </p:cNvPr>
          <p:cNvSpPr>
            <a:spLocks noGrp="1"/>
          </p:cNvSpPr>
          <p:nvPr>
            <p:ph type="body" idx="1"/>
          </p:nvPr>
        </p:nvSpPr>
        <p:spPr/>
        <p:txBody>
          <a:bodyPr/>
          <a:lstStyle/>
          <a:p>
            <a:r>
              <a:rPr lang="en-CA" dirty="0"/>
              <a:t>Why do they appreciate?</a:t>
            </a:r>
          </a:p>
        </p:txBody>
      </p:sp>
      <p:sp>
        <p:nvSpPr>
          <p:cNvPr id="4" name="Date Placeholder 3">
            <a:extLst>
              <a:ext uri="{FF2B5EF4-FFF2-40B4-BE49-F238E27FC236}">
                <a16:creationId xmlns:a16="http://schemas.microsoft.com/office/drawing/2014/main" id="{E23FC220-EA93-42ED-BFCE-4BF8C41A3248}"/>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26D1AB56-CDD4-4DE8-BD99-A675E1E94446}"/>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A38FDE8C-F816-4CFE-AAF4-18F83F865BF3}"/>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996640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D976DB-6A3F-46BB-B75B-12E73986B473}"/>
              </a:ext>
            </a:extLst>
          </p:cNvPr>
          <p:cNvSpPr>
            <a:spLocks noGrp="1"/>
          </p:cNvSpPr>
          <p:nvPr>
            <p:ph type="title"/>
          </p:nvPr>
        </p:nvSpPr>
        <p:spPr/>
        <p:txBody>
          <a:bodyPr/>
          <a:lstStyle/>
          <a:p>
            <a:r>
              <a:rPr lang="en-CA" dirty="0"/>
              <a:t>4. Why NEO?</a:t>
            </a:r>
          </a:p>
        </p:txBody>
      </p:sp>
      <p:sp>
        <p:nvSpPr>
          <p:cNvPr id="7" name="Text Placeholder 6">
            <a:extLst>
              <a:ext uri="{FF2B5EF4-FFF2-40B4-BE49-F238E27FC236}">
                <a16:creationId xmlns:a16="http://schemas.microsoft.com/office/drawing/2014/main" id="{24F8624F-1E94-44B9-A3BC-E481048A0EA5}"/>
              </a:ext>
            </a:extLst>
          </p:cNvPr>
          <p:cNvSpPr>
            <a:spLocks noGrp="1"/>
          </p:cNvSpPr>
          <p:nvPr>
            <p:ph type="body" idx="1"/>
          </p:nvPr>
        </p:nvSpPr>
        <p:spPr/>
        <p:txBody>
          <a:bodyPr/>
          <a:lstStyle/>
          <a:p>
            <a:endParaRPr lang="en-CA"/>
          </a:p>
        </p:txBody>
      </p:sp>
      <p:sp>
        <p:nvSpPr>
          <p:cNvPr id="3" name="Date Placeholder 2">
            <a:extLst>
              <a:ext uri="{FF2B5EF4-FFF2-40B4-BE49-F238E27FC236}">
                <a16:creationId xmlns:a16="http://schemas.microsoft.com/office/drawing/2014/main" id="{AB887BF9-C5C0-4BA3-B0B5-DC109E33577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FD43F9FE-68EA-4DA9-A3BB-F63AD02E53CD}"/>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075D4A38-456D-4561-A230-24716066F039}"/>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639679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390184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3/15/2018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fontScale="92500" lnSpcReduction="20000"/>
          </a:bodyPr>
          <a:lstStyle/>
          <a:p>
            <a:r>
              <a:rPr lang="en-CA" dirty="0"/>
              <a:t>Past:	Decades of experience on the Microsoft platform, 50% Polish, father,</a:t>
            </a:r>
            <a:br>
              <a:rPr lang="en-CA" dirty="0"/>
            </a:br>
            <a:r>
              <a:rPr lang="en-CA" dirty="0"/>
              <a:t>        	Alberta cattle rancher, scuba diver, and an outdoorsperson</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Vancouver). He has helped bootstrap several additional Meetups worldwide including NEO Blockchain Vancouver, NEO Blockchain Cancun, and NEO Blockchain Turkey.</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90963" y="1491010"/>
            <a:ext cx="2744814" cy="2744814"/>
          </a:xfrm>
          <a:prstGeom prst="rect">
            <a:avLst/>
          </a:prstGeom>
        </p:spPr>
      </p:pic>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11731074" cy="1826581"/>
          </a:xfrm>
        </p:spPr>
        <p:txBody>
          <a:bodyPr/>
          <a:lstStyle/>
          <a:p>
            <a:r>
              <a:rPr lang="en-CA" dirty="0"/>
              <a:t>5. 3</a:t>
            </a:r>
            <a:r>
              <a:rPr lang="en-CA" baseline="30000" dirty="0"/>
              <a:t>rd</a:t>
            </a:r>
            <a:r>
              <a:rPr lang="en-CA" dirty="0"/>
              <a:t> Generation Distributed App (dApp) Platform</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638067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a:bodyPr>
          <a:lstStyle/>
          <a:p>
            <a:r>
              <a:rPr lang="en-CA" dirty="0"/>
              <a:t>Develop, debug and test Smart Contracts in the language you prefer </a:t>
            </a:r>
          </a:p>
          <a:p>
            <a:pPr lvl="1"/>
            <a:r>
              <a:rPr lang="en-CA" dirty="0"/>
              <a:t>C# (reference implementation)</a:t>
            </a:r>
          </a:p>
          <a:p>
            <a:pPr lvl="1"/>
            <a:r>
              <a:rPr lang="en-CA" dirty="0"/>
              <a:t>Python, Java, Golang, 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 Java, Golang, JavaScript</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7" name="Picture 4" descr="https://hyperonomy.files.wordpress.com/2016/11/archimate-have-it-your-way.png">
            <a:extLst>
              <a:ext uri="{FF2B5EF4-FFF2-40B4-BE49-F238E27FC236}">
                <a16:creationId xmlns:a16="http://schemas.microsoft.com/office/drawing/2014/main" id="{49504448-8759-4636-B17A-9D95DD2C2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2" y="4601032"/>
            <a:ext cx="11235380" cy="201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2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1165736" cy="461665"/>
          </a:xfrm>
          <a:prstGeom prst="rect">
            <a:avLst/>
          </a:prstGeom>
        </p:spPr>
        <p:txBody>
          <a:bodyPr wrap="square">
            <a:spAutoFit/>
          </a:bodyPr>
          <a:lstStyle/>
          <a:p>
            <a:r>
              <a:rPr lang="en-CA" sz="2400" dirty="0"/>
              <a:t>The NEO Blockchain is better (superior) for Enterprise Distributed Applications</a:t>
            </a:r>
          </a:p>
        </p:txBody>
      </p:sp>
      <p:sp>
        <p:nvSpPr>
          <p:cNvPr id="4" name="Rectangle 3">
            <a:extLst>
              <a:ext uri="{FF2B5EF4-FFF2-40B4-BE49-F238E27FC236}">
                <a16:creationId xmlns:a16="http://schemas.microsoft.com/office/drawing/2014/main" id="{8056507C-DDBA-489C-975E-2924998C2C82}"/>
              </a:ext>
            </a:extLst>
          </p:cNvPr>
          <p:cNvSpPr/>
          <p:nvPr/>
        </p:nvSpPr>
        <p:spPr>
          <a:xfrm>
            <a:off x="932688" y="5102352"/>
            <a:ext cx="3886200" cy="93715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Who are you?</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3/15/2018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AFE2F62-A91E-4379-AB30-D3F919417A4A}"/>
              </a:ext>
            </a:extLst>
          </p:cNvPr>
          <p:cNvSpPr/>
          <p:nvPr/>
        </p:nvSpPr>
        <p:spPr>
          <a:xfrm>
            <a:off x="2706624" y="1783080"/>
            <a:ext cx="6931152" cy="124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Entity-based Distributed Applications (e-dApps)</a:t>
            </a:r>
          </a:p>
          <a:p>
            <a:pPr algn="ctr"/>
            <a:r>
              <a:rPr lang="en-CA" sz="2400" dirty="0"/>
              <a:t>enabled by NEO Persistable Classes Platform</a:t>
            </a:r>
          </a:p>
        </p:txBody>
      </p:sp>
    </p:spTree>
    <p:extLst>
      <p:ext uri="{BB962C8B-B14F-4D97-AF65-F5344CB8AC3E}">
        <p14:creationId xmlns:p14="http://schemas.microsoft.com/office/powerpoint/2010/main" val="35555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258C-3CC2-465D-86A3-24552F1F4936}"/>
              </a:ext>
            </a:extLst>
          </p:cNvPr>
          <p:cNvSpPr>
            <a:spLocks noGrp="1"/>
          </p:cNvSpPr>
          <p:nvPr>
            <p:ph type="title"/>
          </p:nvPr>
        </p:nvSpPr>
        <p:spPr/>
        <p:txBody>
          <a:bodyPr/>
          <a:lstStyle/>
          <a:p>
            <a:r>
              <a:rPr lang="en-CA" dirty="0"/>
              <a:t>6. NEO Evidence</a:t>
            </a:r>
          </a:p>
        </p:txBody>
      </p:sp>
      <p:sp>
        <p:nvSpPr>
          <p:cNvPr id="3" name="Text Placeholder 2">
            <a:extLst>
              <a:ext uri="{FF2B5EF4-FFF2-40B4-BE49-F238E27FC236}">
                <a16:creationId xmlns:a16="http://schemas.microsoft.com/office/drawing/2014/main" id="{A7A0CBFD-3DE3-4FE4-97CB-964800A8C3E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932ECCAD-F04F-44B7-93A4-3FB7C4FD718A}"/>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FA6DE55F-8BFC-4B6B-8CD9-1A86D66DF35F}"/>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4CDAD83A-1A94-4521-9AE6-353D8652234D}"/>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917295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63</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3/15/2018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2452987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4D146EAC-87FC-44E8-9412-91F3A9931035}"/>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7769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7. Resources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185859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Vancouver?</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Vancouver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Vancouver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3/15/2018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p>
          <a:p>
            <a:r>
              <a:rPr lang="en-CA" dirty="0"/>
              <a:t>NEO – Reddit</a:t>
            </a:r>
            <a:br>
              <a:rPr lang="en-CA" dirty="0"/>
            </a:br>
            <a:r>
              <a:rPr lang="en-CA" dirty="0">
                <a:hlinkClick r:id="rId6"/>
              </a:rPr>
              <a:t>https://www.reddit.com/r/NEO/</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70</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7"/>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3/15/2018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72</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Vancouver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Vancouver</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Vancouver / NEO </a:t>
            </a:r>
            <a:r>
              <a:rPr lang="en-US"/>
              <a:t>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626F78CF-26FC-4840-9F73-2157DAC46FB2}"/>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77</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Tree>
    <p:extLst>
      <p:ext uri="{BB962C8B-B14F-4D97-AF65-F5344CB8AC3E}">
        <p14:creationId xmlns:p14="http://schemas.microsoft.com/office/powerpoint/2010/main" val="2434939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8. Next Steps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3761202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56E2-6F0D-48DA-8C03-1D7B33744668}"/>
              </a:ext>
            </a:extLst>
          </p:cNvPr>
          <p:cNvSpPr>
            <a:spLocks noGrp="1"/>
          </p:cNvSpPr>
          <p:nvPr>
            <p:ph type="title"/>
          </p:nvPr>
        </p:nvSpPr>
        <p:spPr/>
        <p:txBody>
          <a:bodyPr/>
          <a:lstStyle/>
          <a:p>
            <a:r>
              <a:rPr lang="en-CA" dirty="0"/>
              <a:t>Next Steps</a:t>
            </a:r>
          </a:p>
        </p:txBody>
      </p:sp>
      <p:sp>
        <p:nvSpPr>
          <p:cNvPr id="7" name="Content Placeholder 6">
            <a:extLst>
              <a:ext uri="{FF2B5EF4-FFF2-40B4-BE49-F238E27FC236}">
                <a16:creationId xmlns:a16="http://schemas.microsoft.com/office/drawing/2014/main" id="{DF143D95-B131-42B1-86BF-BC0B1CA89605}"/>
              </a:ext>
            </a:extLst>
          </p:cNvPr>
          <p:cNvSpPr>
            <a:spLocks noGrp="1"/>
          </p:cNvSpPr>
          <p:nvPr>
            <p:ph idx="1"/>
          </p:nvPr>
        </p:nvSpPr>
        <p:spPr>
          <a:xfrm>
            <a:off x="677333" y="1446245"/>
            <a:ext cx="6054209" cy="4595118"/>
          </a:xfrm>
        </p:spPr>
        <p:txBody>
          <a:bodyPr/>
          <a:lstStyle/>
          <a:p>
            <a:pPr>
              <a:buFont typeface="+mj-lt"/>
              <a:buAutoNum type="arabicPeriod"/>
            </a:pPr>
            <a:r>
              <a:rPr lang="en-CA" dirty="0"/>
              <a:t>Join Discord</a:t>
            </a:r>
            <a:br>
              <a:rPr lang="en-CA" dirty="0"/>
            </a:br>
            <a:r>
              <a:rPr lang="en-CA" dirty="0">
                <a:hlinkClick r:id="rId2"/>
              </a:rPr>
              <a:t>https://discord.gg/gqCYeup</a:t>
            </a:r>
            <a:r>
              <a:rPr lang="en-CA" dirty="0"/>
              <a:t>  / </a:t>
            </a:r>
            <a:r>
              <a:rPr lang="en-CA" dirty="0">
                <a:hlinkClick r:id="rId3"/>
              </a:rPr>
              <a:t>https://discord.gg/4TQujHj</a:t>
            </a:r>
            <a:r>
              <a:rPr lang="en-CA" dirty="0"/>
              <a:t> </a:t>
            </a:r>
          </a:p>
          <a:p>
            <a:pPr>
              <a:buFont typeface="+mj-lt"/>
              <a:buAutoNum type="arabicPeriod"/>
            </a:pPr>
            <a:r>
              <a:rPr lang="en-CA" dirty="0"/>
              <a:t>Read through and contribute to </a:t>
            </a:r>
            <a:r>
              <a:rPr lang="en-CA" b="1" dirty="0"/>
              <a:t>NEO C# Developers Center of Excellence (neo-csharpcoe)</a:t>
            </a:r>
            <a:br>
              <a:rPr lang="en-CA" dirty="0"/>
            </a:br>
            <a:r>
              <a:rPr lang="en-CA" dirty="0">
                <a:hlinkClick r:id="rId4"/>
              </a:rPr>
              <a:t>https://github.com/mwherman2000/neo-csharpcoe/blob/master/README.md</a:t>
            </a:r>
            <a:r>
              <a:rPr lang="en-CA" dirty="0"/>
              <a:t> </a:t>
            </a:r>
          </a:p>
          <a:p>
            <a:pPr>
              <a:buFont typeface="+mj-lt"/>
              <a:buAutoNum type="arabicPeriod"/>
            </a:pPr>
            <a:r>
              <a:rPr lang="en-US" dirty="0"/>
              <a:t>Start with </a:t>
            </a:r>
            <a:r>
              <a:rPr lang="en-US" b="1" dirty="0"/>
              <a:t>NEO Blockchain Quick Start Guide for .NET Developers</a:t>
            </a:r>
            <a:br>
              <a:rPr lang="en-US" b="1" dirty="0"/>
            </a:br>
            <a:r>
              <a:rPr lang="en-US" dirty="0">
                <a:hlinkClick r:id="rId5"/>
              </a:rPr>
              <a:t>https://github.com/mwherman2000/neo-dotnetquickstart/blob/master/README.md</a:t>
            </a:r>
            <a:r>
              <a:rPr lang="en-US" dirty="0"/>
              <a:t> </a:t>
            </a:r>
          </a:p>
          <a:p>
            <a:pPr>
              <a:buFont typeface="+mj-lt"/>
              <a:buAutoNum type="arabicPeriod"/>
            </a:pPr>
            <a:endParaRPr lang="en-CA" dirty="0"/>
          </a:p>
        </p:txBody>
      </p:sp>
      <p:sp>
        <p:nvSpPr>
          <p:cNvPr id="3" name="Date Placeholder 2">
            <a:extLst>
              <a:ext uri="{FF2B5EF4-FFF2-40B4-BE49-F238E27FC236}">
                <a16:creationId xmlns:a16="http://schemas.microsoft.com/office/drawing/2014/main" id="{9E474D5F-FAA5-4ACE-9890-207172D1B28C}"/>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D54A05B3-9552-46B4-B00E-7652A148C3AE}"/>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3A00C7E7-52ED-4A3C-B81C-764DD5AF40AC}"/>
              </a:ext>
            </a:extLst>
          </p:cNvPr>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8" name="Picture 7">
            <a:extLst>
              <a:ext uri="{FF2B5EF4-FFF2-40B4-BE49-F238E27FC236}">
                <a16:creationId xmlns:a16="http://schemas.microsoft.com/office/drawing/2014/main" id="{71A1B3A3-9B02-4029-89A6-EC09BC915F52}"/>
              </a:ext>
            </a:extLst>
          </p:cNvPr>
          <p:cNvPicPr>
            <a:picLocks noChangeAspect="1"/>
          </p:cNvPicPr>
          <p:nvPr/>
        </p:nvPicPr>
        <p:blipFill>
          <a:blip r:embed="rId6"/>
          <a:stretch>
            <a:fillRect/>
          </a:stretch>
        </p:blipFill>
        <p:spPr>
          <a:xfrm>
            <a:off x="7102287" y="1446245"/>
            <a:ext cx="5089713" cy="5400000"/>
          </a:xfrm>
          <a:prstGeom prst="rect">
            <a:avLst/>
          </a:prstGeom>
        </p:spPr>
      </p:pic>
    </p:spTree>
    <p:extLst>
      <p:ext uri="{BB962C8B-B14F-4D97-AF65-F5344CB8AC3E}">
        <p14:creationId xmlns:p14="http://schemas.microsoft.com/office/powerpoint/2010/main" val="80548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353818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68F5FDE7-CD6F-45D8-9E9D-B300155B4B0D}"/>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81</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0235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84</a:t>
            </a:fld>
            <a:endParaRPr lang="en-US" dirty="0"/>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3">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4"/>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 to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endParaRPr lang="en-US" dirty="0"/>
          </a:p>
          <a:p>
            <a:pPr>
              <a:buFont typeface="+mj-lt"/>
              <a:buAutoNum type="arabicPeriod"/>
            </a:pPr>
            <a:r>
              <a:rPr lang="en-US" dirty="0"/>
              <a:t>NEO as a 3</a:t>
            </a:r>
            <a:r>
              <a:rPr lang="en-US" baseline="30000" dirty="0"/>
              <a:t>rd</a:t>
            </a:r>
            <a:r>
              <a:rPr lang="en-US" dirty="0"/>
              <a:t> generation distributed application platform</a:t>
            </a:r>
          </a:p>
          <a:p>
            <a:pPr>
              <a:buFont typeface="+mj-lt"/>
              <a:buAutoNum type="arabicPeriod"/>
            </a:pPr>
            <a:r>
              <a:rPr lang="en-US" dirty="0"/>
              <a:t>NEO Evidence</a:t>
            </a:r>
          </a:p>
          <a:p>
            <a:pPr>
              <a:buFont typeface="+mj-lt"/>
              <a:buAutoNum type="arabicPeriod"/>
            </a:pPr>
            <a:r>
              <a:rPr lang="en-US" dirty="0"/>
              <a:t>NEO Resources</a:t>
            </a:r>
          </a:p>
          <a:p>
            <a:pPr>
              <a:buFont typeface="+mj-lt"/>
              <a:buAutoNum type="arabicPeriod"/>
            </a:pPr>
            <a:r>
              <a:rPr lang="en-US" dirty="0"/>
              <a:t>Next Steps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3/15/2018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4360188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1692</TotalTime>
  <Words>3964</Words>
  <Application>Microsoft Office PowerPoint</Application>
  <PresentationFormat>Widescreen</PresentationFormat>
  <Paragraphs>766</Paragraphs>
  <Slides>85</Slides>
  <Notes>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Goals for this Evening</vt:lpstr>
      <vt:lpstr>Who is Michael Herman?</vt:lpstr>
      <vt:lpstr>Who are you?</vt:lpstr>
      <vt:lpstr>What is NEO Blockchain Vancouver?</vt:lpstr>
      <vt:lpstr>Our Values as Neoxplorers</vt:lpstr>
      <vt:lpstr>Agenda</vt:lpstr>
      <vt:lpstr>1. Introduction to NEO</vt:lpstr>
      <vt:lpstr>What is NEO?</vt:lpstr>
      <vt:lpstr>Dual Cryptocurrency Model: NEO and NeoGas</vt:lpstr>
      <vt:lpstr>PowerPoint Presentation</vt:lpstr>
      <vt:lpstr>PowerPoint Presentation</vt:lpstr>
      <vt:lpstr>PowerPoint Presentation</vt:lpstr>
      <vt:lpstr>PowerPoint Presentation</vt:lpstr>
      <vt:lpstr>PowerPoint Presentation</vt:lpstr>
      <vt:lpstr>Next Killer Blockchain Platform? </vt:lpstr>
      <vt:lpstr>2. NEO Whitepaper</vt:lpstr>
      <vt:lpstr>What is the NEO Smart Economy?</vt:lpstr>
      <vt:lpstr>PowerPoint Presentation</vt:lpstr>
      <vt:lpstr>NEO Decentralized Applications (Use Cases)</vt:lpstr>
      <vt:lpstr>NEO Management Model: Economic Model</vt:lpstr>
      <vt:lpstr>NEO Management Model: Economic Model</vt:lpstr>
      <vt:lpstr>NEO Management Model: Distribution Mechanism</vt:lpstr>
      <vt:lpstr>PowerPoint Presentation</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How decentralized are the BTC and ETH networks?</vt:lpstr>
      <vt:lpstr>“I want to be become a NEO Consensus Node”</vt:lpstr>
      <vt:lpstr>PowerPoint Presentation</vt:lpstr>
      <vt:lpstr>NEO Technology/Implementation: NeoContract</vt:lpstr>
      <vt:lpstr>NEO System Fees</vt:lpstr>
      <vt:lpstr>NEO Technology/Implementation: NeoContract</vt:lpstr>
      <vt:lpstr>NEO Technology/Implementation: NeoContract</vt:lpstr>
      <vt:lpstr>NEO Technology/Implementation: NeoX Protocol Cross-chain Interoperability</vt:lpstr>
      <vt:lpstr>3. Aside: Why do things have value? </vt:lpstr>
      <vt:lpstr>Aside: Why do things have value? Why do they appreciate? Michael’s Theorem</vt:lpstr>
      <vt:lpstr>What happens when things become easier to acquire? Michael’s Theorem</vt:lpstr>
      <vt:lpstr>4. Why NEO?</vt:lpstr>
      <vt:lpstr>The Problems with PoW* and PoS*</vt:lpstr>
      <vt:lpstr>Transaction Fees are Discouraged in the NEO Smart Economy</vt:lpstr>
      <vt:lpstr>NEO was created for Large Scale dApps* </vt:lpstr>
      <vt:lpstr>What is NEO?  Summary</vt:lpstr>
      <vt:lpstr>5. 3rd Generation Distributed App (dApp) Platform</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PowerPoint Presentation</vt:lpstr>
      <vt:lpstr>6. NEO Evidence</vt:lpstr>
      <vt:lpstr>NEO Events</vt:lpstr>
      <vt:lpstr>NEO Events (con’t)</vt:lpstr>
      <vt:lpstr>NEO dApp Competitions ~USD$500K in prizes</vt:lpstr>
      <vt:lpstr>PowerPoint Presentation</vt:lpstr>
      <vt:lpstr>PowerPoint Presentation</vt:lpstr>
      <vt:lpstr>NEO News: Switchers</vt:lpstr>
      <vt:lpstr>7. Resources</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Vancouver / NEO Blockchain Toronto https://github.com/mwherman2000/neo-csharpcoe/tree/master/events </vt:lpstr>
      <vt:lpstr>PowerPoint Presentation</vt:lpstr>
      <vt:lpstr>8. Next Steps</vt:lpstr>
      <vt:lpstr>Next Steps</vt:lpstr>
      <vt:lpstr>PowerPoint Presentation</vt:lpstr>
      <vt:lpstr>PowerPoint Presentation</vt:lpstr>
      <vt:lpstr>I leave you with a challenge… Become part of the NEO Smart Economy</vt:lpstr>
      <vt:lpstr>Our Values as Neoxplorers</vt:lpstr>
      <vt:lpstr>Questions?</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167</cp:revision>
  <dcterms:created xsi:type="dcterms:W3CDTF">2018-02-17T01:35:14Z</dcterms:created>
  <dcterms:modified xsi:type="dcterms:W3CDTF">2018-03-16T00:22:41Z</dcterms:modified>
</cp:coreProperties>
</file>